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9" r:id="rId11"/>
    <p:sldId id="266" r:id="rId12"/>
    <p:sldId id="267" r:id="rId13"/>
    <p:sldId id="268" r:id="rId14"/>
    <p:sldId id="272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A7D55-04E4-4D81-840E-458385A57C26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8D78-C903-4946-BD17-C3E2528C8D1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A7D55-04E4-4D81-840E-458385A57C26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8D78-C903-4946-BD17-C3E2528C8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A7D55-04E4-4D81-840E-458385A57C26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8D78-C903-4946-BD17-C3E2528C8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A7D55-04E4-4D81-840E-458385A57C26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8D78-C903-4946-BD17-C3E2528C8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A7D55-04E4-4D81-840E-458385A57C26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C8D8D78-C903-4946-BD17-C3E2528C8D1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A7D55-04E4-4D81-840E-458385A57C26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8D78-C903-4946-BD17-C3E2528C8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A7D55-04E4-4D81-840E-458385A57C26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8D78-C903-4946-BD17-C3E2528C8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A7D55-04E4-4D81-840E-458385A57C26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8D78-C903-4946-BD17-C3E2528C8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A7D55-04E4-4D81-840E-458385A57C26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8D78-C903-4946-BD17-C3E2528C8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A7D55-04E4-4D81-840E-458385A57C26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8D78-C903-4946-BD17-C3E2528C8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A7D55-04E4-4D81-840E-458385A57C26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8D78-C903-4946-BD17-C3E2528C8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4A7D55-04E4-4D81-840E-458385A57C26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8D8D78-C903-4946-BD17-C3E2528C8D1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UfA3ivLK_tE&amp;safety_mode=true&amp;persist_safety_mode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0"/>
            <a:ext cx="716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Ville (n.)</a:t>
            </a:r>
          </a:p>
          <a:p>
            <a:pPr algn="ctr"/>
            <a:r>
              <a:rPr lang="en-US" sz="2800" dirty="0" err="1" smtClean="0"/>
              <a:t>Où</a:t>
            </a:r>
            <a:r>
              <a:rPr lang="en-US" sz="2800" dirty="0" smtClean="0"/>
              <a:t> beaucoup de </a:t>
            </a:r>
            <a:r>
              <a:rPr lang="en-US" sz="2800" dirty="0" err="1" smtClean="0"/>
              <a:t>personnes</a:t>
            </a:r>
            <a:r>
              <a:rPr lang="en-US" sz="2800" dirty="0" smtClean="0"/>
              <a:t> </a:t>
            </a:r>
            <a:r>
              <a:rPr lang="en-US" sz="2800" dirty="0" err="1" smtClean="0"/>
              <a:t>habitent</a:t>
            </a:r>
            <a:endParaRPr lang="en-US" sz="2800" dirty="0"/>
          </a:p>
        </p:txBody>
      </p:sp>
      <p:pic>
        <p:nvPicPr>
          <p:cNvPr id="25602" name="Picture 2" descr="http://www.friedmanarchives.com/NYC/images/NY%20Skyline%20at%20night%202%20PICT46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371600"/>
            <a:ext cx="59817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as vu le </a:t>
            </a:r>
            <a:r>
              <a:rPr lang="en-US" dirty="0" err="1" smtClean="0"/>
              <a:t>gorille</a:t>
            </a:r>
            <a:r>
              <a:rPr lang="en-US" dirty="0" smtClean="0"/>
              <a:t> 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Je </a:t>
            </a:r>
            <a:r>
              <a:rPr lang="en-US" dirty="0" err="1" smtClean="0"/>
              <a:t>vois</a:t>
            </a:r>
            <a:r>
              <a:rPr lang="en-US" dirty="0" smtClean="0"/>
              <a:t>			Nous </a:t>
            </a:r>
            <a:r>
              <a:rPr lang="en-US" dirty="0" err="1" smtClean="0"/>
              <a:t>voyons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vois</a:t>
            </a:r>
            <a:r>
              <a:rPr lang="en-US" dirty="0" smtClean="0"/>
              <a:t>			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voyez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Il </a:t>
            </a:r>
            <a:r>
              <a:rPr lang="en-US" dirty="0" err="1" smtClean="0"/>
              <a:t>voit</a:t>
            </a:r>
            <a:r>
              <a:rPr lang="en-US" dirty="0" smtClean="0"/>
              <a:t>			</a:t>
            </a:r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voient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Part </a:t>
            </a:r>
            <a:r>
              <a:rPr lang="en-US" dirty="0" err="1" smtClean="0"/>
              <a:t>Passe</a:t>
            </a:r>
            <a:r>
              <a:rPr lang="en-US" dirty="0" smtClean="0"/>
              <a:t> - vu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4900" dirty="0" smtClean="0"/>
              <a:t>Rue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fr-FR" sz="3100" dirty="0" smtClean="0"/>
              <a:t>Une route pour se déplacer, normalement pour les voitures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074" name="Picture 2" descr="http://wvs.topleftpixel.com/photos/2008/12/san-fransisco_long-street_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524000"/>
            <a:ext cx="3305175" cy="5149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Magasin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err="1" smtClean="0"/>
              <a:t>Où</a:t>
            </a:r>
            <a:r>
              <a:rPr lang="en-US" sz="3100" dirty="0" smtClean="0"/>
              <a:t> on </a:t>
            </a:r>
            <a:r>
              <a:rPr lang="en-US" sz="3100" dirty="0" err="1" smtClean="0"/>
              <a:t>achete</a:t>
            </a:r>
            <a:r>
              <a:rPr lang="en-US" sz="3100" dirty="0" smtClean="0"/>
              <a:t> les </a:t>
            </a:r>
            <a:r>
              <a:rPr lang="en-US" sz="3100" dirty="0" err="1" smtClean="0"/>
              <a:t>objets</a:t>
            </a:r>
            <a:endParaRPr lang="en-US" sz="3100" dirty="0"/>
          </a:p>
        </p:txBody>
      </p:sp>
      <p:pic>
        <p:nvPicPr>
          <p:cNvPr id="2050" name="Picture 2" descr="http://www.ohiobookstore.net/IMG_0019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611549"/>
            <a:ext cx="5238750" cy="4636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Colline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err="1" smtClean="0"/>
              <a:t>Une</a:t>
            </a:r>
            <a:r>
              <a:rPr lang="en-US" sz="3100" dirty="0" smtClean="0"/>
              <a:t> petite </a:t>
            </a:r>
            <a:r>
              <a:rPr lang="en-US" sz="3100" dirty="0" err="1" smtClean="0"/>
              <a:t>montagne</a:t>
            </a:r>
            <a:endParaRPr lang="en-US" sz="3100" dirty="0"/>
          </a:p>
        </p:txBody>
      </p:sp>
      <p:pic>
        <p:nvPicPr>
          <p:cNvPr id="1026" name="Picture 2" descr="http://www.sacred-destinations.com/england/images/avebury/silbury-hill/silbury-hill-hdr-cc-t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371600"/>
            <a:ext cx="3962400" cy="528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Se </a:t>
            </a:r>
            <a:r>
              <a:rPr lang="en-US" sz="4000" dirty="0" err="1" smtClean="0"/>
              <a:t>trouver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/>
              <a:t>Ou</a:t>
            </a:r>
            <a:r>
              <a:rPr lang="en-US" sz="2800" dirty="0" smtClean="0"/>
              <a:t> </a:t>
            </a:r>
            <a:r>
              <a:rPr lang="en-US" sz="2800" dirty="0" err="1" smtClean="0"/>
              <a:t>quelque</a:t>
            </a:r>
            <a:r>
              <a:rPr lang="en-US" sz="2800" dirty="0" smtClean="0"/>
              <a:t> chose </a:t>
            </a:r>
            <a:r>
              <a:rPr lang="en-US" sz="2800" dirty="0" err="1" smtClean="0"/>
              <a:t>est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Ex. La </a:t>
            </a:r>
            <a:r>
              <a:rPr lang="en-US" sz="2800" dirty="0" err="1" smtClean="0"/>
              <a:t>basilique</a:t>
            </a:r>
            <a:r>
              <a:rPr lang="en-US" sz="2800" dirty="0" smtClean="0"/>
              <a:t> se </a:t>
            </a:r>
            <a:r>
              <a:rPr lang="en-US" sz="2800" dirty="0" err="1" smtClean="0"/>
              <a:t>trouve</a:t>
            </a:r>
            <a:r>
              <a:rPr lang="en-US" sz="2800" dirty="0" smtClean="0"/>
              <a:t> </a:t>
            </a:r>
            <a:r>
              <a:rPr lang="en-US" sz="2800" dirty="0" err="1" smtClean="0"/>
              <a:t>sur</a:t>
            </a:r>
            <a:r>
              <a:rPr lang="en-US" sz="2800" dirty="0" smtClean="0"/>
              <a:t> la </a:t>
            </a:r>
            <a:r>
              <a:rPr lang="en-US" sz="2800" dirty="0" err="1" smtClean="0"/>
              <a:t>colline</a:t>
            </a:r>
            <a:endParaRPr lang="en-US" sz="2800" dirty="0"/>
          </a:p>
        </p:txBody>
      </p:sp>
      <p:pic>
        <p:nvPicPr>
          <p:cNvPr id="2050" name="Picture 2" descr="http://www.linternaute.com/temoignage/image_temoignage/400/basilique-fourviere-complement-plus-beaux-edifices-religieux-france_3391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00200"/>
            <a:ext cx="6629400" cy="4955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71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25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 arrondissement</a:t>
            </a:r>
            <a:br>
              <a:rPr lang="en-US" dirty="0" smtClean="0"/>
            </a:br>
            <a:r>
              <a:rPr lang="en-US" sz="3100" dirty="0" err="1" smtClean="0"/>
              <a:t>Une</a:t>
            </a:r>
            <a:r>
              <a:rPr lang="en-US" sz="3100" dirty="0" smtClean="0"/>
              <a:t> division </a:t>
            </a:r>
            <a:r>
              <a:rPr lang="en-US" sz="3100" dirty="0" err="1" smtClean="0"/>
              <a:t>officielle</a:t>
            </a:r>
            <a:r>
              <a:rPr lang="en-US" sz="3100" dirty="0" smtClean="0"/>
              <a:t> </a:t>
            </a:r>
            <a:r>
              <a:rPr lang="en-US" sz="3100" dirty="0" err="1" smtClean="0"/>
              <a:t>d’une</a:t>
            </a:r>
            <a:r>
              <a:rPr lang="en-US" sz="3100" dirty="0" smtClean="0"/>
              <a:t> </a:t>
            </a:r>
            <a:r>
              <a:rPr lang="en-US" sz="3100" dirty="0" err="1" smtClean="0"/>
              <a:t>ville</a:t>
            </a:r>
            <a:r>
              <a:rPr lang="en-US" sz="3100" dirty="0" smtClean="0"/>
              <a:t>. </a:t>
            </a:r>
            <a:br>
              <a:rPr lang="en-US" sz="3100" dirty="0" smtClean="0"/>
            </a:br>
            <a:r>
              <a:rPr lang="en-US" sz="3100" dirty="0" smtClean="0"/>
              <a:t>Il y a 20 </a:t>
            </a:r>
            <a:r>
              <a:rPr lang="en-US" sz="3100" dirty="0" err="1" smtClean="0"/>
              <a:t>arrondissements</a:t>
            </a:r>
            <a:r>
              <a:rPr lang="en-US" sz="3100" dirty="0" smtClean="0"/>
              <a:t> a Paris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://www.nyceparis.com/paris-hotels-images/paris,hotels,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600200"/>
            <a:ext cx="4895850" cy="4895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434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banlieue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3100" dirty="0" smtClean="0"/>
              <a:t>Les quartiers a </a:t>
            </a:r>
            <a:r>
              <a:rPr lang="en-US" sz="3100" dirty="0" err="1" smtClean="0"/>
              <a:t>l’exterieur</a:t>
            </a:r>
            <a:r>
              <a:rPr lang="en-US" sz="3100" dirty="0" smtClean="0"/>
              <a:t> </a:t>
            </a:r>
            <a:r>
              <a:rPr lang="en-US" sz="3100" dirty="0" err="1" smtClean="0"/>
              <a:t>d’une</a:t>
            </a:r>
            <a:r>
              <a:rPr lang="en-US" sz="3100" dirty="0" smtClean="0"/>
              <a:t> </a:t>
            </a:r>
            <a:r>
              <a:rPr lang="en-US" sz="3100" dirty="0" err="1" smtClean="0"/>
              <a:t>ville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upload.wikimedia.org/wikipedia/commons/7/7b/Paris_suburb_rio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353" y="1904999"/>
            <a:ext cx="5496647" cy="454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17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Centre-</a:t>
            </a:r>
            <a:r>
              <a:rPr lang="en-US" dirty="0" err="1" smtClean="0"/>
              <a:t>ville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La </a:t>
            </a:r>
            <a:r>
              <a:rPr lang="en-US" sz="3100" dirty="0" err="1" smtClean="0"/>
              <a:t>partie</a:t>
            </a:r>
            <a:r>
              <a:rPr lang="en-US" sz="3100" dirty="0" smtClean="0"/>
              <a:t> de la </a:t>
            </a:r>
            <a:r>
              <a:rPr lang="en-US" sz="3100" dirty="0" err="1" smtClean="0"/>
              <a:t>ville</a:t>
            </a:r>
            <a:r>
              <a:rPr lang="en-US" sz="3100" dirty="0" smtClean="0"/>
              <a:t> </a:t>
            </a:r>
            <a:r>
              <a:rPr lang="en-US" sz="3100" dirty="0" err="1" smtClean="0"/>
              <a:t>où</a:t>
            </a:r>
            <a:r>
              <a:rPr lang="en-US" sz="3100" dirty="0" smtClean="0"/>
              <a:t> </a:t>
            </a:r>
            <a:r>
              <a:rPr lang="en-US" sz="3100" dirty="0" err="1" smtClean="0"/>
              <a:t>il</a:t>
            </a:r>
            <a:r>
              <a:rPr lang="en-US" sz="3100" dirty="0" smtClean="0"/>
              <a:t> y a beaucoup de </a:t>
            </a:r>
            <a:r>
              <a:rPr lang="en-US" sz="3100" dirty="0" err="1" smtClean="0"/>
              <a:t>magasins</a:t>
            </a:r>
            <a:r>
              <a:rPr lang="en-US" sz="3100" dirty="0" smtClean="0"/>
              <a:t>, restaurants, etc.</a:t>
            </a:r>
            <a:endParaRPr lang="en-US" sz="3100" dirty="0"/>
          </a:p>
        </p:txBody>
      </p:sp>
      <p:pic>
        <p:nvPicPr>
          <p:cNvPr id="12290" name="Picture 2" descr="http://pics4.city-data.com/cpicv/vfiles304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6429375" cy="4819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300" dirty="0" err="1" smtClean="0"/>
              <a:t>Fleuve</a:t>
            </a:r>
            <a:r>
              <a:rPr lang="en-US" sz="53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err="1" smtClean="0"/>
              <a:t>Une</a:t>
            </a:r>
            <a:r>
              <a:rPr lang="en-US" sz="3600" dirty="0" smtClean="0"/>
              <a:t> </a:t>
            </a:r>
            <a:r>
              <a:rPr lang="en-US" sz="3600" dirty="0" err="1" smtClean="0"/>
              <a:t>riviere</a:t>
            </a:r>
            <a:r>
              <a:rPr lang="en-US" sz="3600" dirty="0" smtClean="0"/>
              <a:t> qui </a:t>
            </a:r>
            <a:r>
              <a:rPr lang="en-US" sz="3600" dirty="0" err="1" smtClean="0"/>
              <a:t>va</a:t>
            </a:r>
            <a:r>
              <a:rPr lang="en-US" sz="3600" dirty="0" smtClean="0"/>
              <a:t> </a:t>
            </a:r>
            <a:r>
              <a:rPr lang="en-US" sz="3600" dirty="0" err="1" smtClean="0"/>
              <a:t>vers</a:t>
            </a:r>
            <a:r>
              <a:rPr lang="en-US" sz="3600" dirty="0" smtClean="0"/>
              <a:t> </a:t>
            </a:r>
            <a:r>
              <a:rPr lang="en-US" sz="3600" dirty="0" err="1" smtClean="0"/>
              <a:t>ou</a:t>
            </a:r>
            <a:r>
              <a:rPr lang="en-US" sz="3600" dirty="0" smtClean="0"/>
              <a:t> de </a:t>
            </a:r>
            <a:r>
              <a:rPr lang="en-US" sz="3600" dirty="0" err="1" smtClean="0"/>
              <a:t>l’ocean</a:t>
            </a:r>
            <a:endParaRPr lang="en-US" sz="3600" dirty="0"/>
          </a:p>
        </p:txBody>
      </p:sp>
      <p:pic>
        <p:nvPicPr>
          <p:cNvPr id="11266" name="Picture 2" descr="http://ts2.mm.bing.net/images/thumbnail.aspx?q=766893297089&amp;id=4866fbd5dbddf5ab4c978ea77d842087&amp;url=http%3a%2f%2fclasticdetritus.files.wordpress.com%2f2008%2f11%2fcolumbiawatersh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752600"/>
            <a:ext cx="4914900" cy="4849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 haut</a:t>
            </a:r>
            <a:endParaRPr lang="en-US" dirty="0"/>
          </a:p>
        </p:txBody>
      </p:sp>
      <p:pic>
        <p:nvPicPr>
          <p:cNvPr id="10242" name="Picture 2" descr="http://allm92.files.wordpress.com/2008/11/mountain-t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219200"/>
            <a:ext cx="3944631" cy="3962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47800" y="5410200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Il y a un garcon en haut, </a:t>
            </a:r>
            <a:r>
              <a:rPr lang="en-US" sz="2800" dirty="0" err="1" smtClean="0"/>
              <a:t>sur</a:t>
            </a:r>
            <a:r>
              <a:rPr lang="en-US" sz="2800" dirty="0" smtClean="0"/>
              <a:t> la </a:t>
            </a:r>
            <a:r>
              <a:rPr lang="en-US" sz="2800" dirty="0" err="1" smtClean="0"/>
              <a:t>montagne</a:t>
            </a:r>
            <a:r>
              <a:rPr lang="en-US" sz="2800" dirty="0" smtClean="0"/>
              <a:t>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bas</a:t>
            </a:r>
            <a:endParaRPr lang="en-US" dirty="0"/>
          </a:p>
        </p:txBody>
      </p:sp>
      <p:pic>
        <p:nvPicPr>
          <p:cNvPr id="9218" name="Picture 2" descr="http://www.nationalparks.gov.uk/npw-pd-stanage-ed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143000"/>
            <a:ext cx="4335341" cy="4648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90600" y="594360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L’homme</a:t>
            </a:r>
            <a:r>
              <a:rPr lang="en-US" sz="2800" dirty="0" smtClean="0"/>
              <a:t> en rose </a:t>
            </a:r>
            <a:r>
              <a:rPr lang="en-US" sz="2800" dirty="0" err="1" smtClean="0"/>
              <a:t>est</a:t>
            </a:r>
            <a:r>
              <a:rPr lang="en-US" sz="2800" dirty="0" smtClean="0"/>
              <a:t> en bas. </a:t>
            </a:r>
            <a:r>
              <a:rPr lang="en-US" sz="2800" dirty="0" err="1" smtClean="0"/>
              <a:t>L’autre</a:t>
            </a:r>
            <a:r>
              <a:rPr lang="en-US" sz="2800" dirty="0" smtClean="0"/>
              <a:t> </a:t>
            </a:r>
            <a:r>
              <a:rPr lang="en-US" sz="2800" dirty="0" err="1" smtClean="0"/>
              <a:t>est</a:t>
            </a:r>
            <a:r>
              <a:rPr lang="en-US" sz="2800" dirty="0" smtClean="0"/>
              <a:t> en haut.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Batiment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err="1" smtClean="0"/>
              <a:t>Une</a:t>
            </a:r>
            <a:r>
              <a:rPr lang="en-US" sz="3100" dirty="0" smtClean="0"/>
              <a:t> structure </a:t>
            </a:r>
            <a:r>
              <a:rPr lang="en-US" sz="3100" dirty="0" err="1" smtClean="0"/>
              <a:t>dans</a:t>
            </a:r>
            <a:r>
              <a:rPr lang="en-US" sz="3100" dirty="0" smtClean="0"/>
              <a:t> </a:t>
            </a:r>
            <a:r>
              <a:rPr lang="en-US" sz="3100" dirty="0" err="1" smtClean="0"/>
              <a:t>une</a:t>
            </a:r>
            <a:r>
              <a:rPr lang="en-US" sz="3100" dirty="0" smtClean="0"/>
              <a:t> </a:t>
            </a:r>
            <a:r>
              <a:rPr lang="en-US" sz="3100" dirty="0" err="1" smtClean="0"/>
              <a:t>ville</a:t>
            </a:r>
            <a:r>
              <a:rPr lang="en-US" sz="3100" dirty="0" smtClean="0"/>
              <a:t> </a:t>
            </a:r>
            <a:r>
              <a:rPr lang="en-US" sz="3100" dirty="0" err="1" smtClean="0"/>
              <a:t>où</a:t>
            </a:r>
            <a:r>
              <a:rPr lang="en-US" sz="3100" dirty="0" smtClean="0"/>
              <a:t> les gens </a:t>
            </a:r>
            <a:r>
              <a:rPr lang="en-US" sz="3100" dirty="0" err="1" smtClean="0"/>
              <a:t>habitent</a:t>
            </a:r>
            <a:r>
              <a:rPr lang="en-US" sz="3100" dirty="0" smtClean="0"/>
              <a:t> et/</a:t>
            </a:r>
            <a:r>
              <a:rPr lang="en-US" sz="3100" dirty="0" err="1" smtClean="0"/>
              <a:t>ou</a:t>
            </a:r>
            <a:r>
              <a:rPr lang="en-US" sz="3100" dirty="0" smtClean="0"/>
              <a:t> </a:t>
            </a:r>
            <a:r>
              <a:rPr lang="en-US" sz="3100" dirty="0" err="1" smtClean="0"/>
              <a:t>travaillent</a:t>
            </a:r>
            <a:endParaRPr lang="en-US" sz="3100" dirty="0"/>
          </a:p>
        </p:txBody>
      </p:sp>
      <p:pic>
        <p:nvPicPr>
          <p:cNvPr id="8194" name="Picture 2" descr="http://www.highaperture.com/photos/t/a/tall_build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752600"/>
            <a:ext cx="34036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err="1" smtClean="0"/>
              <a:t>Quartier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fr-FR" sz="3100" dirty="0" smtClean="0"/>
              <a:t>Une petite région/partie d’une ville</a:t>
            </a:r>
            <a:r>
              <a:rPr lang="en-US" sz="3100" dirty="0" smtClean="0"/>
              <a:t/>
            </a:r>
            <a:br>
              <a:rPr lang="en-US" sz="3100" dirty="0" smtClean="0"/>
            </a:br>
            <a:endParaRPr lang="en-US" sz="3100" dirty="0"/>
          </a:p>
        </p:txBody>
      </p:sp>
      <p:pic>
        <p:nvPicPr>
          <p:cNvPr id="1026" name="Picture 2" descr="http://cdn1.media.zp-cdn.com/9949/intown-map-beltline-new-b-d3ce5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71600"/>
            <a:ext cx="5638800" cy="484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Pont</a:t>
            </a:r>
            <a:br>
              <a:rPr lang="en-US" dirty="0" smtClean="0"/>
            </a:br>
            <a:r>
              <a:rPr lang="en-US" sz="3100" dirty="0" err="1" smtClean="0"/>
              <a:t>Une</a:t>
            </a:r>
            <a:r>
              <a:rPr lang="en-US" sz="3100" dirty="0" smtClean="0"/>
              <a:t> structure pour </a:t>
            </a:r>
            <a:r>
              <a:rPr lang="en-US" sz="4000" u="sng" dirty="0" err="1" smtClean="0"/>
              <a:t>traverser</a:t>
            </a:r>
            <a:r>
              <a:rPr lang="en-US" sz="4000" dirty="0" smtClean="0"/>
              <a:t> </a:t>
            </a:r>
            <a:r>
              <a:rPr lang="en-US" sz="3100" dirty="0" smtClean="0"/>
              <a:t>un obstacle </a:t>
            </a:r>
            <a:r>
              <a:rPr lang="en-US" sz="3100" dirty="0" err="1" smtClean="0"/>
              <a:t>comme</a:t>
            </a:r>
            <a:r>
              <a:rPr lang="en-US" sz="3100" dirty="0" smtClean="0"/>
              <a:t> </a:t>
            </a:r>
            <a:r>
              <a:rPr lang="en-US" sz="3100" dirty="0" err="1" smtClean="0"/>
              <a:t>une</a:t>
            </a:r>
            <a:r>
              <a:rPr lang="en-US" sz="3100" dirty="0" smtClean="0"/>
              <a:t> </a:t>
            </a:r>
            <a:r>
              <a:rPr lang="en-US" sz="3100" dirty="0" err="1" smtClean="0"/>
              <a:t>fleuve</a:t>
            </a:r>
            <a:r>
              <a:rPr lang="en-US" sz="3100" dirty="0" smtClean="0"/>
              <a:t>, </a:t>
            </a:r>
            <a:r>
              <a:rPr lang="en-US" sz="3100" dirty="0" err="1" smtClean="0"/>
              <a:t>lac</a:t>
            </a:r>
            <a:r>
              <a:rPr lang="en-US" sz="3100" dirty="0" smtClean="0"/>
              <a:t>, etc.</a:t>
            </a:r>
            <a:endParaRPr lang="en-US" sz="3100" dirty="0"/>
          </a:p>
        </p:txBody>
      </p:sp>
      <p:pic>
        <p:nvPicPr>
          <p:cNvPr id="6146" name="Picture 2" descr="http://farm4.static.flickr.com/3071/2601960386_0f7bebdefc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057400"/>
            <a:ext cx="5286375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Voir</a:t>
            </a:r>
            <a:r>
              <a:rPr lang="en-US" dirty="0" smtClean="0"/>
              <a:t> (v.)</a:t>
            </a:r>
            <a:br>
              <a:rPr lang="en-US" dirty="0" smtClean="0"/>
            </a:br>
            <a:r>
              <a:rPr lang="en-US" sz="3100" dirty="0" err="1" smtClean="0"/>
              <a:t>Apercevoir</a:t>
            </a:r>
            <a:r>
              <a:rPr lang="en-US" sz="3100" dirty="0" smtClean="0"/>
              <a:t> avec les </a:t>
            </a:r>
            <a:r>
              <a:rPr lang="en-US" sz="3100" dirty="0" err="1" smtClean="0"/>
              <a:t>yeux</a:t>
            </a:r>
            <a:endParaRPr lang="en-US" sz="3100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1905000"/>
            <a:ext cx="510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 smtClean="0">
                <a:hlinkClick r:id="rId2"/>
              </a:rPr>
              <a:t>Cliquez</a:t>
            </a:r>
            <a:r>
              <a:rPr lang="en-US" sz="4000" b="1" dirty="0" smtClean="0">
                <a:hlinkClick r:id="rId2"/>
              </a:rPr>
              <a:t>!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186</TotalTime>
  <Words>68</Words>
  <Application>Microsoft Office PowerPoint</Application>
  <PresentationFormat>On-screen Show (4:3)</PresentationFormat>
  <Paragraphs>27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Apex</vt:lpstr>
      <vt:lpstr>PowerPoint Presentation</vt:lpstr>
      <vt:lpstr>Centre-ville La partie de la ville où il y a beaucoup de magasins, restaurants, etc.</vt:lpstr>
      <vt:lpstr>Fleuve  Une riviere qui va vers ou de l’ocean</vt:lpstr>
      <vt:lpstr>En haut</vt:lpstr>
      <vt:lpstr>En bas</vt:lpstr>
      <vt:lpstr>Batiment Une structure dans une ville où les gens habitent et/ou travaillent</vt:lpstr>
      <vt:lpstr>Quartier Une petite région/partie d’une ville </vt:lpstr>
      <vt:lpstr>Pont Une structure pour traverser un obstacle comme une fleuve, lac, etc.</vt:lpstr>
      <vt:lpstr>Voir (v.) Apercevoir avec les yeux</vt:lpstr>
      <vt:lpstr>Voir</vt:lpstr>
      <vt:lpstr>Rue Une route pour se déplacer, normalement pour les voitures  </vt:lpstr>
      <vt:lpstr>Magasin Où on achete les objets</vt:lpstr>
      <vt:lpstr>Colline Une petite montagne</vt:lpstr>
      <vt:lpstr>Se trouver Ou quelque chose est Ex. La basilique se trouve sur la colline</vt:lpstr>
      <vt:lpstr>Un arrondissement Une division officielle d’une ville.  Il y a 20 arrondissements a Paris</vt:lpstr>
      <vt:lpstr>La banlieue  Les quartiers a l’exterieur d’une ville</vt:lpstr>
    </vt:vector>
  </TitlesOfParts>
  <Company>DCSS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Test Apps1</dc:creator>
  <cp:lastModifiedBy>Benjamin Riekhof</cp:lastModifiedBy>
  <cp:revision>8</cp:revision>
  <dcterms:created xsi:type="dcterms:W3CDTF">2011-05-09T13:45:52Z</dcterms:created>
  <dcterms:modified xsi:type="dcterms:W3CDTF">2013-09-12T14:47:10Z</dcterms:modified>
</cp:coreProperties>
</file>