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733C6-BF08-4760-89BD-33A2686F2A00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wmf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Se passer (v.)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8001000" cy="243840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Le crime s’est passé à 8h.</a:t>
            </a:r>
          </a:p>
          <a:p>
            <a:endParaRPr lang="fr-FR" dirty="0" smtClean="0">
              <a:solidFill>
                <a:schemeClr val="tx1"/>
              </a:solidFill>
            </a:endParaRPr>
          </a:p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 smtClean="0">
                <a:solidFill>
                  <a:schemeClr val="tx1"/>
                </a:solidFill>
              </a:rPr>
              <a:t>La leçon de vocabulaire se passe maintenant.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121858" name="Picture 2" descr="http://ts2.mm.bing.net/images/thumbnail.aspx?q=280406858197&amp;id=a4bcdfa523973f8086fb92d6472ddf96&amp;url=http%3a%2f%2fwww.clipartheaven.com%2fclipart%2fpolice_%26_fire%2fcrime_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71600"/>
            <a:ext cx="2266950" cy="2418082"/>
          </a:xfrm>
          <a:prstGeom prst="rect">
            <a:avLst/>
          </a:prstGeom>
          <a:noFill/>
        </p:spPr>
      </p:pic>
      <p:pic>
        <p:nvPicPr>
          <p:cNvPr id="121860" name="Picture 4" descr="http://ts2.mm.bing.net/images/thumbnail.aspx?q=248427254937&amp;id=e9b4e0f0dd5854437468bc35e2314d8b&amp;url=http%3a%2f%2fetc.usf.edu%2fclipart%2f17500%2f17513%2f800_17513_l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524000"/>
            <a:ext cx="2200275" cy="2214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armes</a:t>
            </a:r>
            <a:r>
              <a:rPr lang="en-US" dirty="0" smtClean="0"/>
              <a:t> (n. f.)</a:t>
            </a:r>
            <a:br>
              <a:rPr lang="en-US" dirty="0" smtClean="0"/>
            </a:br>
            <a:r>
              <a:rPr lang="en-US" sz="3100" dirty="0" smtClean="0"/>
              <a:t>Def. = Les </a:t>
            </a:r>
            <a:r>
              <a:rPr lang="en-US" sz="3100" dirty="0" err="1" smtClean="0"/>
              <a:t>objets</a:t>
            </a:r>
            <a:r>
              <a:rPr lang="en-US" sz="3100" dirty="0" smtClean="0"/>
              <a:t> pour </a:t>
            </a:r>
            <a:r>
              <a:rPr lang="en-US" sz="3100" dirty="0" err="1" smtClean="0"/>
              <a:t>blesser</a:t>
            </a:r>
            <a:r>
              <a:rPr lang="en-US" sz="3100" dirty="0" smtClean="0"/>
              <a:t>/</a:t>
            </a:r>
            <a:r>
              <a:rPr lang="en-US" sz="3100" dirty="0" err="1" smtClean="0"/>
              <a:t>tuer</a:t>
            </a:r>
            <a:r>
              <a:rPr lang="en-US" sz="3100" dirty="0" smtClean="0"/>
              <a:t> </a:t>
            </a:r>
            <a:r>
              <a:rPr lang="en-US" sz="3100" dirty="0" err="1" smtClean="0"/>
              <a:t>une</a:t>
            </a:r>
            <a:r>
              <a:rPr lang="en-US" sz="3100" dirty="0" smtClean="0"/>
              <a:t> </a:t>
            </a:r>
            <a:r>
              <a:rPr lang="en-US" sz="3100" dirty="0" err="1" smtClean="0"/>
              <a:t>autre</a:t>
            </a:r>
            <a:r>
              <a:rPr lang="en-US" sz="3100" dirty="0" smtClean="0"/>
              <a:t> </a:t>
            </a:r>
            <a:r>
              <a:rPr lang="en-US" sz="3100" dirty="0" err="1" smtClean="0"/>
              <a:t>personne</a:t>
            </a:r>
            <a:endParaRPr lang="en-US" sz="3100" dirty="0"/>
          </a:p>
        </p:txBody>
      </p:sp>
      <p:pic>
        <p:nvPicPr>
          <p:cNvPr id="4" name="Content Placeholder 3" descr="gu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752600"/>
            <a:ext cx="2514600" cy="2514600"/>
          </a:xfrm>
        </p:spPr>
      </p:pic>
      <p:pic>
        <p:nvPicPr>
          <p:cNvPr id="5" name="Picture 4" descr="shuriken_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1905000"/>
            <a:ext cx="2498752" cy="2514600"/>
          </a:xfrm>
          <a:prstGeom prst="rect">
            <a:avLst/>
          </a:prstGeom>
        </p:spPr>
      </p:pic>
      <p:pic>
        <p:nvPicPr>
          <p:cNvPr id="6" name="Picture 5" descr="swor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1905000"/>
            <a:ext cx="2341145" cy="24812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48768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Les armes ne sont pas permises à l’école.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Portefeuille</a:t>
            </a:r>
            <a:r>
              <a:rPr lang="en-US" dirty="0" smtClean="0"/>
              <a:t> (n.)</a:t>
            </a:r>
            <a:br>
              <a:rPr lang="en-US" dirty="0" smtClean="0"/>
            </a:br>
            <a:r>
              <a:rPr lang="en-US" sz="3100" dirty="0" smtClean="0"/>
              <a:t>Def. = </a:t>
            </a:r>
            <a:r>
              <a:rPr lang="en-US" sz="3100" dirty="0" err="1" smtClean="0"/>
              <a:t>Où</a:t>
            </a:r>
            <a:r>
              <a:rPr lang="en-US" sz="3100" dirty="0" smtClean="0"/>
              <a:t> on met </a:t>
            </a:r>
            <a:r>
              <a:rPr lang="en-US" sz="3100" dirty="0" err="1" smtClean="0"/>
              <a:t>l’argent</a:t>
            </a:r>
            <a:endParaRPr lang="en-US" sz="3100" dirty="0"/>
          </a:p>
        </p:txBody>
      </p:sp>
      <p:pic>
        <p:nvPicPr>
          <p:cNvPr id="4" name="Content Placeholder 3" descr="wall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676400"/>
            <a:ext cx="4718281" cy="3721544"/>
          </a:xfrm>
        </p:spPr>
      </p:pic>
      <p:sp>
        <p:nvSpPr>
          <p:cNvPr id="5" name="TextBox 4"/>
          <p:cNvSpPr txBox="1"/>
          <p:nvPr/>
        </p:nvSpPr>
        <p:spPr>
          <a:xfrm>
            <a:off x="914400" y="5410200"/>
            <a:ext cx="739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J’ai</a:t>
            </a:r>
            <a:r>
              <a:rPr lang="en-US" sz="3200" dirty="0" smtClean="0"/>
              <a:t> les </a:t>
            </a:r>
            <a:r>
              <a:rPr lang="en-US" sz="3200" dirty="0" err="1" smtClean="0"/>
              <a:t>diamants</a:t>
            </a:r>
            <a:r>
              <a:rPr lang="en-US" sz="3200" dirty="0" smtClean="0"/>
              <a:t> et </a:t>
            </a:r>
            <a:r>
              <a:rPr lang="en-US" sz="3200" dirty="0" err="1" smtClean="0"/>
              <a:t>une</a:t>
            </a:r>
            <a:r>
              <a:rPr lang="en-US" sz="3200" dirty="0" smtClean="0"/>
              <a:t> </a:t>
            </a:r>
            <a:r>
              <a:rPr lang="en-US" sz="3200" dirty="0" err="1" smtClean="0"/>
              <a:t>grande</a:t>
            </a:r>
            <a:r>
              <a:rPr lang="en-US" sz="3200" dirty="0" smtClean="0"/>
              <a:t> </a:t>
            </a:r>
            <a:r>
              <a:rPr lang="en-US" sz="3200" dirty="0" err="1" smtClean="0"/>
              <a:t>chaine</a:t>
            </a:r>
            <a:r>
              <a:rPr lang="en-US" sz="3200" dirty="0" smtClean="0"/>
              <a:t> </a:t>
            </a:r>
            <a:r>
              <a:rPr lang="en-US" sz="3200" dirty="0" err="1" smtClean="0"/>
              <a:t>sur</a:t>
            </a:r>
            <a:r>
              <a:rPr lang="en-US" sz="3200" dirty="0" smtClean="0"/>
              <a:t> </a:t>
            </a:r>
            <a:r>
              <a:rPr lang="en-US" sz="3200" dirty="0" err="1" smtClean="0"/>
              <a:t>mon</a:t>
            </a:r>
            <a:r>
              <a:rPr lang="en-US" sz="3200" dirty="0" smtClean="0"/>
              <a:t> </a:t>
            </a:r>
            <a:r>
              <a:rPr lang="en-US" sz="3200" dirty="0" err="1" smtClean="0"/>
              <a:t>portefeuille</a:t>
            </a:r>
            <a:r>
              <a:rPr lang="en-US" sz="3200" dirty="0" smtClean="0"/>
              <a:t>. Je </a:t>
            </a:r>
            <a:r>
              <a:rPr lang="en-US" sz="3200" dirty="0" err="1" smtClean="0"/>
              <a:t>suis</a:t>
            </a:r>
            <a:r>
              <a:rPr lang="en-US" sz="3200" dirty="0" smtClean="0"/>
              <a:t> super cool!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Usagé</a:t>
            </a:r>
            <a:r>
              <a:rPr lang="en-US" dirty="0" smtClean="0"/>
              <a:t> (adj.)</a:t>
            </a:r>
            <a:br>
              <a:rPr lang="en-US" dirty="0" smtClean="0"/>
            </a:br>
            <a:r>
              <a:rPr lang="en-US" sz="3100" dirty="0" smtClean="0"/>
              <a:t>Def. – </a:t>
            </a:r>
            <a:r>
              <a:rPr lang="en-US" sz="3100" dirty="0" err="1" smtClean="0"/>
              <a:t>Utilisé</a:t>
            </a:r>
            <a:endParaRPr lang="en-US" sz="3100" dirty="0"/>
          </a:p>
        </p:txBody>
      </p:sp>
      <p:pic>
        <p:nvPicPr>
          <p:cNvPr id="4" name="Content Placeholder 3" descr="old-car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676400"/>
            <a:ext cx="4566709" cy="3425032"/>
          </a:xfrm>
        </p:spPr>
      </p:pic>
      <p:sp>
        <p:nvSpPr>
          <p:cNvPr id="5" name="TextBox 4"/>
          <p:cNvSpPr txBox="1"/>
          <p:nvPr/>
        </p:nvSpPr>
        <p:spPr>
          <a:xfrm>
            <a:off x="1066800" y="5334000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Cette voiture est très usagée. Elle vaut $50. 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Un trousseau de </a:t>
            </a:r>
            <a:r>
              <a:rPr lang="en-US" dirty="0" err="1" smtClean="0"/>
              <a:t>clés</a:t>
            </a:r>
            <a:r>
              <a:rPr lang="en-US" dirty="0" smtClean="0"/>
              <a:t> (n.)</a:t>
            </a:r>
            <a:endParaRPr lang="en-US" dirty="0"/>
          </a:p>
        </p:txBody>
      </p:sp>
      <p:pic>
        <p:nvPicPr>
          <p:cNvPr id="4" name="Content Placeholder 3" descr="key r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990600"/>
            <a:ext cx="4450854" cy="3956315"/>
          </a:xfrm>
        </p:spPr>
      </p:pic>
      <p:sp>
        <p:nvSpPr>
          <p:cNvPr id="5" name="TextBox 4"/>
          <p:cNvSpPr txBox="1"/>
          <p:nvPr/>
        </p:nvSpPr>
        <p:spPr>
          <a:xfrm>
            <a:off x="685800" y="51054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J’ai</a:t>
            </a:r>
            <a:r>
              <a:rPr lang="en-US" sz="3600" dirty="0" smtClean="0"/>
              <a:t> un grand trousseau de </a:t>
            </a:r>
            <a:r>
              <a:rPr lang="en-US" sz="3600" dirty="0" err="1" smtClean="0"/>
              <a:t>clés</a:t>
            </a:r>
            <a:r>
              <a:rPr lang="en-US" sz="3600" dirty="0" smtClean="0"/>
              <a:t>. 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Une note d’</a:t>
            </a:r>
            <a:r>
              <a:rPr lang="fr-FR" dirty="0" err="1" smtClean="0"/>
              <a:t>hotel</a:t>
            </a:r>
            <a:r>
              <a:rPr lang="fr-FR" dirty="0" smtClean="0"/>
              <a:t> (n.)</a:t>
            </a:r>
            <a:br>
              <a:rPr lang="fr-FR" dirty="0" smtClean="0"/>
            </a:br>
            <a:r>
              <a:rPr lang="fr-FR" sz="3600" dirty="0" err="1" smtClean="0"/>
              <a:t>Def</a:t>
            </a:r>
            <a:r>
              <a:rPr lang="fr-FR" sz="3600" dirty="0" smtClean="0"/>
              <a:t>. = Un reçu pour un hôtel</a:t>
            </a:r>
            <a:endParaRPr lang="fr-FR" sz="3600" dirty="0"/>
          </a:p>
        </p:txBody>
      </p:sp>
      <p:pic>
        <p:nvPicPr>
          <p:cNvPr id="4" name="Content Placeholder 3" descr="hotel bi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143000"/>
            <a:ext cx="3853820" cy="4854724"/>
          </a:xfrm>
        </p:spPr>
      </p:pic>
      <p:sp>
        <p:nvSpPr>
          <p:cNvPr id="5" name="TextBox 4"/>
          <p:cNvSpPr txBox="1"/>
          <p:nvPr/>
        </p:nvSpPr>
        <p:spPr>
          <a:xfrm>
            <a:off x="533400" y="60960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La note </a:t>
            </a:r>
            <a:r>
              <a:rPr lang="en-US" sz="2800" dirty="0" err="1" smtClean="0"/>
              <a:t>d’hotel</a:t>
            </a:r>
            <a:r>
              <a:rPr lang="en-US" sz="2800" dirty="0" smtClean="0"/>
              <a:t> </a:t>
            </a:r>
            <a:r>
              <a:rPr lang="en-US" sz="2800" dirty="0" err="1" smtClean="0"/>
              <a:t>est</a:t>
            </a:r>
            <a:r>
              <a:rPr lang="en-US" sz="2800" dirty="0" smtClean="0"/>
              <a:t> de $2400! </a:t>
            </a:r>
            <a:r>
              <a:rPr lang="en-US" sz="2800" dirty="0" err="1" smtClean="0"/>
              <a:t>Zut</a:t>
            </a:r>
            <a:r>
              <a:rPr lang="en-US" sz="2800" dirty="0" smtClean="0"/>
              <a:t>, </a:t>
            </a:r>
            <a:r>
              <a:rPr lang="en-US" sz="2800" dirty="0" err="1" smtClean="0"/>
              <a:t>comme</a:t>
            </a:r>
            <a:r>
              <a:rPr lang="en-US" sz="2800" dirty="0" smtClean="0"/>
              <a:t>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cher</a:t>
            </a:r>
            <a:r>
              <a:rPr lang="en-US" sz="2800" dirty="0" smtClean="0"/>
              <a:t>!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Espèces</a:t>
            </a:r>
            <a:r>
              <a:rPr lang="en-US" dirty="0" smtClean="0"/>
              <a:t> (n. f. pl.)</a:t>
            </a:r>
            <a:br>
              <a:rPr lang="en-US" dirty="0" smtClean="0"/>
            </a:br>
            <a:r>
              <a:rPr lang="en-US" sz="3600" dirty="0" smtClean="0"/>
              <a:t>Def. = </a:t>
            </a:r>
            <a:r>
              <a:rPr lang="en-US" sz="3600" dirty="0" err="1" smtClean="0"/>
              <a:t>L’argent</a:t>
            </a:r>
            <a:r>
              <a:rPr lang="en-US" sz="3600" dirty="0" smtClean="0"/>
              <a:t> physique</a:t>
            </a:r>
            <a:endParaRPr lang="en-US" sz="3600" dirty="0"/>
          </a:p>
        </p:txBody>
      </p:sp>
      <p:pic>
        <p:nvPicPr>
          <p:cNvPr id="4" name="Content Placeholder 3" descr="cas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53000" y="2057400"/>
            <a:ext cx="3733800" cy="3403375"/>
          </a:xfrm>
        </p:spPr>
      </p:pic>
      <p:sp>
        <p:nvSpPr>
          <p:cNvPr id="5" name="TextBox 4"/>
          <p:cNvSpPr txBox="1"/>
          <p:nvPr/>
        </p:nvSpPr>
        <p:spPr>
          <a:xfrm>
            <a:off x="762000" y="5638800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Le gangster préfère payer en espèces.</a:t>
            </a:r>
            <a:endParaRPr lang="fr-FR" sz="3200" dirty="0"/>
          </a:p>
        </p:txBody>
      </p:sp>
      <p:pic>
        <p:nvPicPr>
          <p:cNvPr id="6" name="Picture 5" descr="17-dollars-now-thats-gangsta-pos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52600"/>
            <a:ext cx="47625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briquet</a:t>
            </a:r>
            <a:r>
              <a:rPr lang="en-US" dirty="0" smtClean="0"/>
              <a:t> (n.)</a:t>
            </a:r>
            <a:br>
              <a:rPr lang="en-US" dirty="0" smtClean="0"/>
            </a:br>
            <a:r>
              <a:rPr lang="en-US" sz="3600" dirty="0" smtClean="0"/>
              <a:t>Def. = un objet pour faire un </a:t>
            </a:r>
            <a:r>
              <a:rPr lang="en-US" sz="3600" dirty="0" err="1" smtClean="0"/>
              <a:t>feu</a:t>
            </a:r>
            <a:endParaRPr lang="en-US" sz="3600" dirty="0"/>
          </a:p>
        </p:txBody>
      </p:sp>
      <p:pic>
        <p:nvPicPr>
          <p:cNvPr id="4" name="Content Placeholder 3" descr="100_Yen_ligh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2057400"/>
            <a:ext cx="4515298" cy="3415921"/>
          </a:xfrm>
        </p:spPr>
      </p:pic>
      <p:sp>
        <p:nvSpPr>
          <p:cNvPr id="5" name="TextBox 4"/>
          <p:cNvSpPr txBox="1"/>
          <p:nvPr/>
        </p:nvSpPr>
        <p:spPr>
          <a:xfrm>
            <a:off x="533400" y="54864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J’ai</a:t>
            </a:r>
            <a:r>
              <a:rPr lang="en-US" sz="3600" dirty="0" smtClean="0"/>
              <a:t> un </a:t>
            </a:r>
            <a:r>
              <a:rPr lang="en-US" sz="3600" dirty="0" err="1" smtClean="0"/>
              <a:t>briquet</a:t>
            </a:r>
            <a:r>
              <a:rPr lang="en-US" sz="3600" dirty="0" smtClean="0"/>
              <a:t> vert.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Tant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/>
          </a:p>
        </p:txBody>
      </p:sp>
      <p:pic>
        <p:nvPicPr>
          <p:cNvPr id="5" name="Content Placeholder 4" descr="stud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295400"/>
            <a:ext cx="2438400" cy="2114144"/>
          </a:xfrm>
        </p:spPr>
      </p:pic>
      <p:sp>
        <p:nvSpPr>
          <p:cNvPr id="4" name="TextBox 3"/>
          <p:cNvSpPr txBox="1"/>
          <p:nvPr/>
        </p:nvSpPr>
        <p:spPr>
          <a:xfrm>
            <a:off x="533400" y="51054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J’étudie le français tant que le professeur me donne les bonbons. </a:t>
            </a:r>
          </a:p>
          <a:p>
            <a:pPr algn="ctr"/>
            <a:r>
              <a:rPr lang="fr-FR" sz="2800" dirty="0" smtClean="0"/>
              <a:t>Pas de bonbons, pas d’étude de français. </a:t>
            </a:r>
            <a:endParaRPr lang="fr-FR" sz="2800" dirty="0"/>
          </a:p>
        </p:txBody>
      </p:sp>
      <p:pic>
        <p:nvPicPr>
          <p:cNvPr id="6" name="Picture 5" descr="candy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2895600"/>
            <a:ext cx="2336800" cy="1752600"/>
          </a:xfrm>
          <a:prstGeom prst="rect">
            <a:avLst/>
          </a:prstGeom>
        </p:spPr>
      </p:pic>
      <p:pic>
        <p:nvPicPr>
          <p:cNvPr id="7" name="Picture 6" descr="stubbor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1143000"/>
            <a:ext cx="2009775" cy="2402122"/>
          </a:xfrm>
          <a:prstGeom prst="rect">
            <a:avLst/>
          </a:prstGeom>
        </p:spPr>
      </p:pic>
      <p:pic>
        <p:nvPicPr>
          <p:cNvPr id="8" name="Picture 7" descr="candy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3124200"/>
            <a:ext cx="2336800" cy="1752600"/>
          </a:xfrm>
          <a:prstGeom prst="rect">
            <a:avLst/>
          </a:prstGeom>
        </p:spPr>
      </p:pic>
      <p:pic>
        <p:nvPicPr>
          <p:cNvPr id="1026" name="Picture 2" descr="C:\Documents and Settings\benjamin riekhof.DCBE.132\Local Settings\Temporary Internet Files\Content.IE5\SAIS0PW4\MC90030367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2971800"/>
            <a:ext cx="2065338" cy="2076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8229600" cy="1143000"/>
          </a:xfrm>
        </p:spPr>
        <p:txBody>
          <a:bodyPr/>
          <a:lstStyle/>
          <a:p>
            <a:r>
              <a:rPr lang="fr-FR" dirty="0" smtClean="0"/>
              <a:t>Résoudre</a:t>
            </a:r>
            <a:r>
              <a:rPr lang="en-US" dirty="0" smtClean="0"/>
              <a:t> (v. </a:t>
            </a:r>
            <a:r>
              <a:rPr lang="en-US" dirty="0" err="1" smtClean="0"/>
              <a:t>irr</a:t>
            </a:r>
            <a:r>
              <a:rPr lang="en-US" dirty="0" smtClean="0"/>
              <a:t>.)</a:t>
            </a:r>
            <a:endParaRPr lang="en-US" dirty="0"/>
          </a:p>
        </p:txBody>
      </p:sp>
      <p:pic>
        <p:nvPicPr>
          <p:cNvPr id="4" name="Content Placeholder 3" descr="resol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609600"/>
            <a:ext cx="3383280" cy="2819399"/>
          </a:xfrm>
        </p:spPr>
      </p:pic>
      <p:sp>
        <p:nvSpPr>
          <p:cNvPr id="5" name="TextBox 4"/>
          <p:cNvSpPr txBox="1"/>
          <p:nvPr/>
        </p:nvSpPr>
        <p:spPr>
          <a:xfrm>
            <a:off x="4419600" y="838200"/>
            <a:ext cx="411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Le professeur est content parce qu’il a résolu le conflit entre les garçons.</a:t>
            </a:r>
            <a:endParaRPr lang="fr-FR" sz="3600" dirty="0"/>
          </a:p>
        </p:txBody>
      </p:sp>
      <p:pic>
        <p:nvPicPr>
          <p:cNvPr id="7" name="Picture 6" descr="problem_solv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429000"/>
            <a:ext cx="4191000" cy="3352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95800" y="4114800"/>
            <a:ext cx="441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Si la limace ne résout pas le problème, il va mourir.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fr-FR" sz="4900" dirty="0" smtClean="0"/>
              <a:t>Résoudre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800" dirty="0" err="1" smtClean="0"/>
              <a:t>Def</a:t>
            </a:r>
            <a:r>
              <a:rPr lang="fr-FR" sz="2800" dirty="0" smtClean="0"/>
              <a:t>. = Trouver une solution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5908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fr-FR" sz="5100" dirty="0" smtClean="0"/>
              <a:t>Je résous 		Nous résolvons </a:t>
            </a:r>
          </a:p>
          <a:p>
            <a:pPr>
              <a:buNone/>
            </a:pPr>
            <a:r>
              <a:rPr lang="fr-FR" sz="5100" dirty="0" smtClean="0"/>
              <a:t>Tu résous 		Vous résolvez </a:t>
            </a:r>
          </a:p>
          <a:p>
            <a:pPr>
              <a:buNone/>
            </a:pPr>
            <a:r>
              <a:rPr lang="fr-FR" sz="5100" dirty="0" smtClean="0"/>
              <a:t>Il résout 		Ils résolvent </a:t>
            </a:r>
          </a:p>
          <a:p>
            <a:pPr>
              <a:buNone/>
            </a:pPr>
            <a:endParaRPr lang="fr-FR" sz="5100" dirty="0" smtClean="0"/>
          </a:p>
          <a:p>
            <a:pPr>
              <a:buNone/>
            </a:pPr>
            <a:r>
              <a:rPr lang="fr-FR" sz="5100" dirty="0" smtClean="0"/>
              <a:t>Participe passé - résolu</a:t>
            </a:r>
          </a:p>
          <a:p>
            <a:pPr>
              <a:buNone/>
            </a:pP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Découvrir (v.)</a:t>
            </a:r>
            <a:br>
              <a:rPr lang="fr-FR" dirty="0" smtClean="0"/>
            </a:br>
            <a:r>
              <a:rPr lang="fr-FR" sz="3100" dirty="0" smtClean="0"/>
              <a:t>Synonyme = Trouver</a:t>
            </a:r>
            <a:endParaRPr lang="fr-FR" sz="3100" dirty="0"/>
          </a:p>
        </p:txBody>
      </p:sp>
      <p:pic>
        <p:nvPicPr>
          <p:cNvPr id="4" name="Content Placeholder 3" descr="columb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143000"/>
            <a:ext cx="3200400" cy="2747010"/>
          </a:xfrm>
        </p:spPr>
      </p:pic>
      <p:sp>
        <p:nvSpPr>
          <p:cNvPr id="5" name="TextBox 4"/>
          <p:cNvSpPr txBox="1"/>
          <p:nvPr/>
        </p:nvSpPr>
        <p:spPr>
          <a:xfrm>
            <a:off x="4191000" y="1371600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Christophe Colombe découvre l’</a:t>
            </a:r>
            <a:r>
              <a:rPr lang="fr-FR" sz="3600" dirty="0" err="1" smtClean="0"/>
              <a:t>Amerique</a:t>
            </a:r>
            <a:r>
              <a:rPr lang="fr-FR" sz="3600" dirty="0" smtClean="0"/>
              <a:t>.</a:t>
            </a:r>
            <a:endParaRPr lang="fr-FR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4114800"/>
            <a:ext cx="8153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Je découvre			Nous découvrons</a:t>
            </a:r>
          </a:p>
          <a:p>
            <a:r>
              <a:rPr lang="fr-FR" sz="2800" dirty="0" smtClean="0"/>
              <a:t>Tu découvres		Vous découvrez</a:t>
            </a:r>
          </a:p>
          <a:p>
            <a:r>
              <a:rPr lang="fr-FR" sz="2800" dirty="0" smtClean="0"/>
              <a:t>Il découvre			Ils découvrent</a:t>
            </a:r>
          </a:p>
          <a:p>
            <a:endParaRPr lang="fr-FR" sz="2800" dirty="0" smtClean="0"/>
          </a:p>
          <a:p>
            <a:r>
              <a:rPr lang="fr-FR" sz="2800" dirty="0" smtClean="0"/>
              <a:t>P.P. – découvert </a:t>
            </a:r>
            <a:endParaRPr lang="fr-FR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1295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Zut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Une énigme (n.)</a:t>
            </a:r>
            <a:br>
              <a:rPr lang="fr-FR" dirty="0" smtClean="0"/>
            </a:br>
            <a:r>
              <a:rPr lang="fr-FR" sz="3100" dirty="0" smtClean="0"/>
              <a:t>Syn. = un mystère</a:t>
            </a:r>
            <a:endParaRPr lang="fr-FR" sz="3100" dirty="0"/>
          </a:p>
        </p:txBody>
      </p:sp>
      <p:pic>
        <p:nvPicPr>
          <p:cNvPr id="4" name="Content Placeholder 3" descr="C:\Documents and Settings\benjamin riekhof.DCBE.131\Desktop\6346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828800"/>
            <a:ext cx="3157537" cy="2882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51054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L’</a:t>
            </a:r>
            <a:r>
              <a:rPr lang="fr-FR" sz="3200" dirty="0" err="1" smtClean="0"/>
              <a:t>identite</a:t>
            </a:r>
            <a:r>
              <a:rPr lang="fr-FR" sz="3200" dirty="0" smtClean="0"/>
              <a:t> de la meurtrier est une énigme. 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Abominable (adj.)</a:t>
            </a:r>
            <a:br>
              <a:rPr lang="fr-FR" dirty="0" smtClean="0"/>
            </a:br>
            <a:r>
              <a:rPr lang="fr-FR" sz="3100" dirty="0" smtClean="0"/>
              <a:t>Syn. = terrible</a:t>
            </a:r>
            <a:endParaRPr lang="fr-FR" sz="3100" dirty="0"/>
          </a:p>
        </p:txBody>
      </p:sp>
      <p:pic>
        <p:nvPicPr>
          <p:cNvPr id="4" name="Content Placeholder 3" descr="abominabl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371600"/>
            <a:ext cx="1981200" cy="2295525"/>
          </a:xfrm>
        </p:spPr>
      </p:pic>
      <p:sp>
        <p:nvSpPr>
          <p:cNvPr id="5" name="TextBox 4"/>
          <p:cNvSpPr txBox="1"/>
          <p:nvPr/>
        </p:nvSpPr>
        <p:spPr>
          <a:xfrm>
            <a:off x="3962400" y="1905000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La </a:t>
            </a:r>
            <a:r>
              <a:rPr lang="en-US" sz="3600" dirty="0" err="1" smtClean="0"/>
              <a:t>bonhomme</a:t>
            </a:r>
            <a:r>
              <a:rPr lang="en-US" sz="3600" dirty="0" smtClean="0"/>
              <a:t> de </a:t>
            </a:r>
            <a:r>
              <a:rPr lang="en-US" sz="3600" dirty="0" err="1" smtClean="0"/>
              <a:t>neige</a:t>
            </a:r>
            <a:r>
              <a:rPr lang="en-US" sz="3600" dirty="0" smtClean="0"/>
              <a:t> </a:t>
            </a:r>
            <a:r>
              <a:rPr lang="en-US" sz="3600" dirty="0" err="1" smtClean="0"/>
              <a:t>est</a:t>
            </a:r>
            <a:r>
              <a:rPr lang="en-US" sz="3600" dirty="0" smtClean="0"/>
              <a:t> abominable ! 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3962400"/>
            <a:ext cx="312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Bradley Hand ITC" pitchFamily="66" charset="0"/>
              </a:rPr>
              <a:t>“</a:t>
            </a:r>
            <a:r>
              <a:rPr lang="en-US" sz="3600" b="1" dirty="0" err="1" smtClean="0">
                <a:latin typeface="Bradley Hand ITC" pitchFamily="66" charset="0"/>
              </a:rPr>
              <a:t>J’ai</a:t>
            </a:r>
            <a:r>
              <a:rPr lang="en-US" sz="3600" b="1" dirty="0" smtClean="0">
                <a:latin typeface="Bradley Hand ITC" pitchFamily="66" charset="0"/>
              </a:rPr>
              <a:t> a </a:t>
            </a:r>
            <a:r>
              <a:rPr lang="en-US" sz="3600" b="1" dirty="0" err="1" smtClean="0">
                <a:latin typeface="Bradley Hand ITC" pitchFamily="66" charset="0"/>
              </a:rPr>
              <a:t>eu</a:t>
            </a:r>
            <a:r>
              <a:rPr lang="en-US" sz="3600" b="1" dirty="0" smtClean="0">
                <a:latin typeface="Bradley Hand ITC" pitchFamily="66" charset="0"/>
              </a:rPr>
              <a:t> ne </a:t>
            </a:r>
            <a:r>
              <a:rPr lang="en-US" sz="3600" b="1" dirty="0" err="1" smtClean="0">
                <a:latin typeface="Bradley Hand ITC" pitchFamily="66" charset="0"/>
              </a:rPr>
              <a:t>prendu</a:t>
            </a:r>
            <a:r>
              <a:rPr lang="en-US" sz="3600" b="1" smtClean="0">
                <a:latin typeface="Bradley Hand ITC" pitchFamily="66" charset="0"/>
              </a:rPr>
              <a:t> pas </a:t>
            </a:r>
            <a:r>
              <a:rPr lang="en-US" sz="3600" b="1" dirty="0" smtClean="0">
                <a:latin typeface="Bradley Hand ITC" pitchFamily="66" charset="0"/>
              </a:rPr>
              <a:t>la </a:t>
            </a:r>
            <a:r>
              <a:rPr lang="en-US" sz="3600" b="1" dirty="0" err="1" smtClean="0">
                <a:latin typeface="Bradley Hand ITC" pitchFamily="66" charset="0"/>
              </a:rPr>
              <a:t>deviors</a:t>
            </a:r>
            <a:r>
              <a:rPr lang="en-US" sz="3600" b="1" dirty="0" smtClean="0">
                <a:latin typeface="Bradley Hand ITC" pitchFamily="66" charset="0"/>
              </a:rPr>
              <a:t>.”</a:t>
            </a:r>
            <a:endParaRPr lang="en-US" sz="3600" b="1" dirty="0">
              <a:latin typeface="Bradley Hand ITC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3886200"/>
            <a:ext cx="426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Le français de l’étudiant de Français 2 est abominable. 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Mouillé</a:t>
            </a:r>
            <a:r>
              <a:rPr lang="en-US" dirty="0" smtClean="0"/>
              <a:t> (adj.)</a:t>
            </a:r>
            <a:br>
              <a:rPr lang="en-US" dirty="0" smtClean="0"/>
            </a:br>
            <a:r>
              <a:rPr lang="en-US" sz="2800" dirty="0" smtClean="0"/>
              <a:t>Def. = </a:t>
            </a:r>
            <a:r>
              <a:rPr lang="en-US" sz="2800" dirty="0" err="1" smtClean="0"/>
              <a:t>Quand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y a beaucoup </a:t>
            </a:r>
            <a:r>
              <a:rPr lang="en-US" sz="2800" dirty="0" err="1" smtClean="0"/>
              <a:t>d’eau</a:t>
            </a:r>
            <a:r>
              <a:rPr lang="en-US" sz="2800" dirty="0" smtClean="0"/>
              <a:t> </a:t>
            </a:r>
            <a:r>
              <a:rPr lang="en-US" sz="2800" dirty="0" err="1" smtClean="0"/>
              <a:t>sur</a:t>
            </a:r>
            <a:r>
              <a:rPr lang="en-US" sz="2800" dirty="0" smtClean="0"/>
              <a:t> </a:t>
            </a:r>
            <a:r>
              <a:rPr lang="en-US" sz="2800" dirty="0" err="1" smtClean="0"/>
              <a:t>quelque</a:t>
            </a:r>
            <a:r>
              <a:rPr lang="en-US" sz="2800" dirty="0" smtClean="0"/>
              <a:t> chose</a:t>
            </a:r>
            <a:endParaRPr lang="en-US" dirty="0"/>
          </a:p>
        </p:txBody>
      </p:sp>
      <p:pic>
        <p:nvPicPr>
          <p:cNvPr id="4" name="Content Placeholder 3" descr="w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295400"/>
            <a:ext cx="4163019" cy="3963194"/>
          </a:xfrm>
        </p:spPr>
      </p:pic>
      <p:sp>
        <p:nvSpPr>
          <p:cNvPr id="5" name="TextBox 4"/>
          <p:cNvSpPr txBox="1"/>
          <p:nvPr/>
        </p:nvSpPr>
        <p:spPr>
          <a:xfrm>
            <a:off x="609600" y="52578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M. Bill est très mouillé parce qu’il a marché dans la pluie.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alliance (n.)</a:t>
            </a:r>
            <a:br>
              <a:rPr lang="en-US" dirty="0" smtClean="0"/>
            </a:br>
            <a:r>
              <a:rPr lang="en-US" sz="3100" dirty="0" err="1" smtClean="0"/>
              <a:t>C’est</a:t>
            </a:r>
            <a:r>
              <a:rPr lang="en-US" sz="3100" dirty="0" smtClean="0"/>
              <a:t> un </a:t>
            </a:r>
            <a:r>
              <a:rPr lang="en-US" sz="3100" dirty="0" err="1" smtClean="0"/>
              <a:t>symbole</a:t>
            </a:r>
            <a:r>
              <a:rPr lang="en-US" sz="3100" dirty="0" smtClean="0"/>
              <a:t> de la </a:t>
            </a:r>
            <a:r>
              <a:rPr lang="en-US" sz="3100" dirty="0" err="1" smtClean="0"/>
              <a:t>mariage</a:t>
            </a:r>
            <a:r>
              <a:rPr lang="en-US" sz="3100" dirty="0" smtClean="0"/>
              <a:t>.</a:t>
            </a:r>
            <a:endParaRPr lang="en-US" sz="3100" dirty="0"/>
          </a:p>
        </p:txBody>
      </p:sp>
      <p:pic>
        <p:nvPicPr>
          <p:cNvPr id="4" name="Content Placeholder 3" descr="r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295400"/>
            <a:ext cx="3733800" cy="3733800"/>
          </a:xfrm>
        </p:spPr>
      </p:pic>
      <p:sp>
        <p:nvSpPr>
          <p:cNvPr id="5" name="TextBox 4"/>
          <p:cNvSpPr txBox="1"/>
          <p:nvPr/>
        </p:nvSpPr>
        <p:spPr>
          <a:xfrm>
            <a:off x="533400" y="5105400"/>
            <a:ext cx="838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Elle </a:t>
            </a:r>
            <a:r>
              <a:rPr lang="en-US" sz="4400" dirty="0" err="1" smtClean="0"/>
              <a:t>porte</a:t>
            </a:r>
            <a:r>
              <a:rPr lang="en-US" sz="4400" dirty="0" smtClean="0"/>
              <a:t> </a:t>
            </a:r>
            <a:r>
              <a:rPr lang="en-US" sz="4400" dirty="0" err="1" smtClean="0"/>
              <a:t>une</a:t>
            </a:r>
            <a:r>
              <a:rPr lang="en-US" sz="4400" dirty="0" smtClean="0"/>
              <a:t> jolie alliance.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err="1" smtClean="0"/>
              <a:t>Collante</a:t>
            </a:r>
            <a:r>
              <a:rPr lang="en-US" dirty="0" smtClean="0"/>
              <a:t> (n. masc.)</a:t>
            </a:r>
            <a:endParaRPr lang="en-US" dirty="0"/>
          </a:p>
        </p:txBody>
      </p:sp>
      <p:pic>
        <p:nvPicPr>
          <p:cNvPr id="4" name="Content Placeholder 3" descr="footless_tigh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524000"/>
            <a:ext cx="3657600" cy="4367284"/>
          </a:xfrm>
        </p:spPr>
      </p:pic>
      <p:sp>
        <p:nvSpPr>
          <p:cNvPr id="5" name="TextBox 4"/>
          <p:cNvSpPr txBox="1"/>
          <p:nvPr/>
        </p:nvSpPr>
        <p:spPr>
          <a:xfrm>
            <a:off x="2286000" y="609600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Elle </a:t>
            </a:r>
            <a:r>
              <a:rPr lang="en-US" sz="2800" dirty="0" err="1" smtClean="0"/>
              <a:t>porte</a:t>
            </a:r>
            <a:r>
              <a:rPr lang="en-US" sz="2800" dirty="0" smtClean="0"/>
              <a:t> des </a:t>
            </a:r>
            <a:r>
              <a:rPr lang="en-US" sz="2800" dirty="0" err="1" smtClean="0"/>
              <a:t>collantes</a:t>
            </a:r>
            <a:r>
              <a:rPr lang="en-US" sz="2800" dirty="0" smtClean="0"/>
              <a:t> noirs.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Pieds</a:t>
            </a:r>
            <a:r>
              <a:rPr lang="en-US" dirty="0" smtClean="0"/>
              <a:t> </a:t>
            </a:r>
            <a:r>
              <a:rPr lang="en-US" dirty="0" err="1" smtClean="0"/>
              <a:t>nus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Def. = Pas de </a:t>
            </a:r>
            <a:r>
              <a:rPr lang="en-US" sz="2800" dirty="0" err="1" smtClean="0"/>
              <a:t>chaussures</a:t>
            </a:r>
            <a:r>
              <a:rPr lang="en-US" sz="2800" dirty="0" smtClean="0"/>
              <a:t> </a:t>
            </a:r>
            <a:r>
              <a:rPr lang="en-US" sz="2800" dirty="0" err="1" smtClean="0"/>
              <a:t>ou</a:t>
            </a:r>
            <a:r>
              <a:rPr lang="en-US" sz="2800" dirty="0" smtClean="0"/>
              <a:t> de </a:t>
            </a:r>
            <a:r>
              <a:rPr lang="en-US" sz="2800" dirty="0" err="1" smtClean="0"/>
              <a:t>chaussettes</a:t>
            </a:r>
            <a:r>
              <a:rPr lang="en-US" sz="2800" dirty="0" smtClean="0"/>
              <a:t> </a:t>
            </a:r>
            <a:endParaRPr lang="en-US" dirty="0"/>
          </a:p>
        </p:txBody>
      </p:sp>
      <p:pic>
        <p:nvPicPr>
          <p:cNvPr id="4" name="Content Placeholder 3" descr="barefoo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143000"/>
            <a:ext cx="6780469" cy="4525963"/>
          </a:xfrm>
        </p:spPr>
      </p:pic>
      <p:sp>
        <p:nvSpPr>
          <p:cNvPr id="5" name="TextBox 4"/>
          <p:cNvSpPr txBox="1"/>
          <p:nvPr/>
        </p:nvSpPr>
        <p:spPr>
          <a:xfrm>
            <a:off x="685800" y="57912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Elle </a:t>
            </a:r>
            <a:r>
              <a:rPr lang="en-US" sz="3200" dirty="0" err="1" smtClean="0"/>
              <a:t>est</a:t>
            </a:r>
            <a:r>
              <a:rPr lang="en-US" sz="3200" dirty="0" smtClean="0"/>
              <a:t> </a:t>
            </a:r>
            <a:r>
              <a:rPr lang="en-US" sz="3200" dirty="0" err="1" smtClean="0"/>
              <a:t>pieds</a:t>
            </a:r>
            <a:r>
              <a:rPr lang="en-US" sz="3200" dirty="0" smtClean="0"/>
              <a:t> </a:t>
            </a:r>
            <a:r>
              <a:rPr lang="en-US" sz="3200" dirty="0" err="1" smtClean="0"/>
              <a:t>nus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Chargé (adj.)</a:t>
            </a:r>
            <a:br>
              <a:rPr lang="en-US" dirty="0" smtClean="0"/>
            </a:br>
            <a:r>
              <a:rPr lang="en-US" sz="3100" dirty="0" smtClean="0"/>
              <a:t>Def. = </a:t>
            </a:r>
            <a:r>
              <a:rPr lang="en-US" sz="3100" dirty="0" err="1" smtClean="0"/>
              <a:t>Etre</a:t>
            </a:r>
            <a:r>
              <a:rPr lang="en-US" sz="3100" dirty="0" smtClean="0"/>
              <a:t> en charge de </a:t>
            </a:r>
            <a:r>
              <a:rPr lang="en-US" sz="3100" dirty="0" err="1" smtClean="0"/>
              <a:t>quelque</a:t>
            </a:r>
            <a:r>
              <a:rPr lang="en-US" sz="3100" dirty="0" smtClean="0"/>
              <a:t> chose</a:t>
            </a:r>
            <a:endParaRPr lang="en-US" sz="3100" dirty="0"/>
          </a:p>
        </p:txBody>
      </p:sp>
      <p:pic>
        <p:nvPicPr>
          <p:cNvPr id="4" name="Content Placeholder 3" descr="bos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2133600"/>
            <a:ext cx="2514600" cy="2514600"/>
          </a:xfrm>
        </p:spPr>
      </p:pic>
      <p:sp>
        <p:nvSpPr>
          <p:cNvPr id="5" name="TextBox 4"/>
          <p:cNvSpPr txBox="1"/>
          <p:nvPr/>
        </p:nvSpPr>
        <p:spPr>
          <a:xfrm>
            <a:off x="609600" y="51816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Mr. Mercier </a:t>
            </a:r>
            <a:r>
              <a:rPr lang="en-US" sz="2800" dirty="0" err="1" smtClean="0"/>
              <a:t>est</a:t>
            </a:r>
            <a:r>
              <a:rPr lang="en-US" sz="2800" dirty="0" smtClean="0"/>
              <a:t> chargé de la </a:t>
            </a:r>
            <a:r>
              <a:rPr lang="en-US" sz="2800" dirty="0" err="1" smtClean="0"/>
              <a:t>grande</a:t>
            </a:r>
            <a:r>
              <a:rPr lang="en-US" sz="2800" dirty="0" smtClean="0"/>
              <a:t> </a:t>
            </a:r>
            <a:r>
              <a:rPr lang="en-US" sz="2800" dirty="0" err="1" smtClean="0"/>
              <a:t>usine</a:t>
            </a:r>
            <a:r>
              <a:rPr lang="en-US" sz="2800" dirty="0" smtClean="0"/>
              <a:t>. </a:t>
            </a:r>
            <a:endParaRPr lang="en-US" sz="2800" dirty="0"/>
          </a:p>
        </p:txBody>
      </p:sp>
      <p:pic>
        <p:nvPicPr>
          <p:cNvPr id="6" name="Picture 5" descr="factory_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752600"/>
            <a:ext cx="3661263" cy="3108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Une enquête (n.)</a:t>
            </a:r>
            <a:br>
              <a:rPr lang="fr-FR" dirty="0" smtClean="0"/>
            </a:br>
            <a:r>
              <a:rPr lang="fr-FR" sz="2800" dirty="0" err="1" smtClean="0"/>
              <a:t>Def</a:t>
            </a:r>
            <a:r>
              <a:rPr lang="fr-FR" sz="2800" dirty="0" smtClean="0"/>
              <a:t>. = La recherche nécessaire pour résoudre une crime</a:t>
            </a:r>
            <a:endParaRPr lang="fr-FR" dirty="0"/>
          </a:p>
        </p:txBody>
      </p:sp>
      <p:pic>
        <p:nvPicPr>
          <p:cNvPr id="4" name="Content Placeholder 3" descr="investig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371600"/>
            <a:ext cx="4962327" cy="3969861"/>
          </a:xfrm>
        </p:spPr>
      </p:pic>
      <p:sp>
        <p:nvSpPr>
          <p:cNvPr id="5" name="TextBox 4"/>
          <p:cNvSpPr txBox="1"/>
          <p:nvPr/>
        </p:nvSpPr>
        <p:spPr>
          <a:xfrm>
            <a:off x="685800" y="5334000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L’équipe de CSI est chargé des enquêtes des crimes.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Ignorer (v.)</a:t>
            </a:r>
            <a:br>
              <a:rPr lang="en-US" dirty="0" smtClean="0"/>
            </a:br>
            <a:r>
              <a:rPr lang="en-US" sz="3100" dirty="0" smtClean="0"/>
              <a:t>Def. = Ne pas savoir</a:t>
            </a:r>
            <a:endParaRPr lang="en-US" sz="3100" dirty="0"/>
          </a:p>
        </p:txBody>
      </p:sp>
      <p:pic>
        <p:nvPicPr>
          <p:cNvPr id="4" name="Content Placeholder 3" descr="i don't kno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371600"/>
            <a:ext cx="3634582" cy="3634582"/>
          </a:xfrm>
        </p:spPr>
      </p:pic>
      <p:pic>
        <p:nvPicPr>
          <p:cNvPr id="5" name="Picture 4" descr="voice bub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524000"/>
            <a:ext cx="3733800" cy="33452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1752600"/>
            <a:ext cx="2819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Quelle</a:t>
            </a:r>
            <a:r>
              <a:rPr lang="en-US" sz="3200" dirty="0" smtClean="0"/>
              <a:t> </a:t>
            </a:r>
            <a:r>
              <a:rPr lang="en-US" sz="3200" dirty="0" err="1" smtClean="0"/>
              <a:t>est</a:t>
            </a:r>
            <a:r>
              <a:rPr lang="en-US" sz="3200" dirty="0" smtClean="0"/>
              <a:t> la </a:t>
            </a:r>
            <a:r>
              <a:rPr lang="en-US" sz="3200" dirty="0" err="1" smtClean="0"/>
              <a:t>conjugaison</a:t>
            </a:r>
            <a:r>
              <a:rPr lang="en-US" sz="3200" dirty="0" smtClean="0"/>
              <a:t> de “</a:t>
            </a:r>
            <a:r>
              <a:rPr lang="fr-FR" sz="3200" dirty="0" smtClean="0"/>
              <a:t>ê</a:t>
            </a:r>
            <a:r>
              <a:rPr lang="en-US" sz="3200" dirty="0" err="1" smtClean="0"/>
              <a:t>tre</a:t>
            </a:r>
            <a:r>
              <a:rPr lang="en-US" sz="3200" dirty="0" smtClean="0"/>
              <a:t>” avec “nous?”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1816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L’étudiant de Français 3 ignore la conjugaison d’être au présent parce qu’elle n’étudie pas!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356</Words>
  <Application>Microsoft Office PowerPoint</Application>
  <PresentationFormat>On-screen Show (4:3)</PresentationFormat>
  <Paragraphs>61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Se passer (v.)</vt:lpstr>
      <vt:lpstr>Découvrir (v.) Synonyme = Trouver</vt:lpstr>
      <vt:lpstr>Mouillé (adj.) Def. = Quand il y a beaucoup d’eau sur quelque chose</vt:lpstr>
      <vt:lpstr>Une alliance (n.) C’est un symbole de la mariage.</vt:lpstr>
      <vt:lpstr>Collante (n. masc.)</vt:lpstr>
      <vt:lpstr>Pieds nus Def. = Pas de chaussures ou de chaussettes </vt:lpstr>
      <vt:lpstr>Chargé (adj.) Def. = Etre en charge de quelque chose</vt:lpstr>
      <vt:lpstr>Une enquête (n.) Def. = La recherche nécessaire pour résoudre une crime</vt:lpstr>
      <vt:lpstr>Ignorer (v.) Def. = Ne pas savoir</vt:lpstr>
      <vt:lpstr>Les armes (n. f.) Def. = Les objets pour blesser/tuer une autre personne</vt:lpstr>
      <vt:lpstr>Un Portefeuille (n.) Def. = Où on met l’argent</vt:lpstr>
      <vt:lpstr>Usagé (adj.) Def. – Utilisé</vt:lpstr>
      <vt:lpstr>Un trousseau de clés (n.)</vt:lpstr>
      <vt:lpstr>Une note d’hotel (n.) Def. = Un reçu pour un hôtel</vt:lpstr>
      <vt:lpstr>Espèces (n. f. pl.) Def. = L’argent physique</vt:lpstr>
      <vt:lpstr>Un briquet (n.) Def. = un objet pour faire un feu</vt:lpstr>
      <vt:lpstr>Tant que</vt:lpstr>
      <vt:lpstr>Résoudre (v. irr.)</vt:lpstr>
      <vt:lpstr>Résoudre Def. = Trouver une solution</vt:lpstr>
      <vt:lpstr>Une énigme (n.) Syn. = un mystère</vt:lpstr>
      <vt:lpstr>Abominable (adj.) Syn. = terrible</vt:lpstr>
    </vt:vector>
  </TitlesOfParts>
  <Company>DCSS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 passer</dc:title>
  <dc:creator>Test Apps1</dc:creator>
  <cp:lastModifiedBy>Test Apps1</cp:lastModifiedBy>
  <cp:revision>35</cp:revision>
  <dcterms:created xsi:type="dcterms:W3CDTF">2010-10-18T15:26:32Z</dcterms:created>
  <dcterms:modified xsi:type="dcterms:W3CDTF">2010-10-27T19:43:18Z</dcterms:modified>
</cp:coreProperties>
</file>