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FAFA25-4F70-4B55-B1A8-10B82D385CD7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90CD3-D30C-49F0-AC21-D3E8F7484E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733C6-BF08-4760-89BD-33A2686F2A00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7CBF-A2DA-4CA8-BD1B-F307C8D62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733C6-BF08-4760-89BD-33A2686F2A00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7CBF-A2DA-4CA8-BD1B-F307C8D62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733C6-BF08-4760-89BD-33A2686F2A00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7CBF-A2DA-4CA8-BD1B-F307C8D62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733C6-BF08-4760-89BD-33A2686F2A00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7CBF-A2DA-4CA8-BD1B-F307C8D62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733C6-BF08-4760-89BD-33A2686F2A00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7CBF-A2DA-4CA8-BD1B-F307C8D62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733C6-BF08-4760-89BD-33A2686F2A00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7CBF-A2DA-4CA8-BD1B-F307C8D62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733C6-BF08-4760-89BD-33A2686F2A00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7CBF-A2DA-4CA8-BD1B-F307C8D62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733C6-BF08-4760-89BD-33A2686F2A00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7CBF-A2DA-4CA8-BD1B-F307C8D62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733C6-BF08-4760-89BD-33A2686F2A00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7CBF-A2DA-4CA8-BD1B-F307C8D62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733C6-BF08-4760-89BD-33A2686F2A00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7CBF-A2DA-4CA8-BD1B-F307C8D62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733C6-BF08-4760-89BD-33A2686F2A00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7CBF-A2DA-4CA8-BD1B-F307C8D62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733C6-BF08-4760-89BD-33A2686F2A00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107CBF-A2DA-4CA8-BD1B-F307C8D62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524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fr-FR" dirty="0" smtClean="0">
                <a:latin typeface="Comic Sans MS" pitchFamily="66" charset="0"/>
              </a:rPr>
              <a:t>Enceinte (</a:t>
            </a:r>
            <a:r>
              <a:rPr lang="fr-FR" dirty="0" err="1" smtClean="0">
                <a:latin typeface="Comic Sans MS" pitchFamily="66" charset="0"/>
              </a:rPr>
              <a:t>adj</a:t>
            </a:r>
            <a:r>
              <a:rPr lang="fr-FR" dirty="0" smtClean="0">
                <a:latin typeface="Comic Sans MS" pitchFamily="66" charset="0"/>
              </a:rPr>
              <a:t>)</a:t>
            </a:r>
            <a:br>
              <a:rPr lang="fr-FR" dirty="0" smtClean="0">
                <a:latin typeface="Comic Sans MS" pitchFamily="66" charset="0"/>
              </a:rPr>
            </a:br>
            <a:r>
              <a:rPr lang="fr-FR" sz="2800" dirty="0" smtClean="0">
                <a:latin typeface="Comic Sans MS" pitchFamily="66" charset="0"/>
              </a:rPr>
              <a:t>Quand une femme va avoir un bébé, elle est enceinte</a:t>
            </a:r>
            <a:endParaRPr lang="fr-FR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038600"/>
            <a:ext cx="8001000" cy="2438400"/>
          </a:xfrm>
        </p:spPr>
        <p:txBody>
          <a:bodyPr>
            <a:normAutofit/>
          </a:bodyPr>
          <a:lstStyle/>
          <a:p>
            <a:endParaRPr lang="fr-FR" dirty="0" smtClean="0">
              <a:solidFill>
                <a:schemeClr val="tx1"/>
              </a:solidFill>
            </a:endParaRPr>
          </a:p>
          <a:p>
            <a:endParaRPr lang="fr-FR" dirty="0" smtClean="0">
              <a:solidFill>
                <a:schemeClr val="tx1"/>
              </a:solidFill>
            </a:endParaRPr>
          </a:p>
        </p:txBody>
      </p:sp>
      <p:pic>
        <p:nvPicPr>
          <p:cNvPr id="6" name="Picture 5" descr="pregna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1676400"/>
            <a:ext cx="2491956" cy="373353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90600" y="5562600"/>
            <a:ext cx="716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La femme a la </a:t>
            </a:r>
            <a:r>
              <a:rPr lang="en-US" sz="2800" dirty="0" err="1" smtClean="0"/>
              <a:t>plage</a:t>
            </a:r>
            <a:r>
              <a:rPr lang="en-US" sz="2800" dirty="0" smtClean="0"/>
              <a:t> </a:t>
            </a:r>
            <a:r>
              <a:rPr lang="en-US" sz="2800" dirty="0" err="1" smtClean="0"/>
              <a:t>est</a:t>
            </a:r>
            <a:r>
              <a:rPr lang="en-US" sz="2800" dirty="0" smtClean="0"/>
              <a:t> enceinte.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Mentir (v.)</a:t>
            </a:r>
            <a:br>
              <a:rPr lang="fr-FR" dirty="0" smtClean="0"/>
            </a:br>
            <a:r>
              <a:rPr lang="fr-FR" sz="3100" dirty="0" err="1" smtClean="0"/>
              <a:t>Def</a:t>
            </a:r>
            <a:r>
              <a:rPr lang="fr-FR" sz="3100" dirty="0" smtClean="0"/>
              <a:t>. Ne pas dire la vérité</a:t>
            </a:r>
            <a:endParaRPr lang="fr-FR" sz="3100" dirty="0"/>
          </a:p>
        </p:txBody>
      </p:sp>
      <p:sp>
        <p:nvSpPr>
          <p:cNvPr id="5" name="TextBox 4"/>
          <p:cNvSpPr txBox="1"/>
          <p:nvPr/>
        </p:nvSpPr>
        <p:spPr>
          <a:xfrm>
            <a:off x="4191000" y="1371600"/>
            <a:ext cx="464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Quand Pinocchio ment, son nez allonge.</a:t>
            </a:r>
            <a:endParaRPr lang="fr-FR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4114800"/>
            <a:ext cx="8153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Je mens			Nous mentons</a:t>
            </a:r>
          </a:p>
          <a:p>
            <a:r>
              <a:rPr lang="fr-FR" sz="2800" dirty="0" smtClean="0"/>
              <a:t>Tu mens			Vous mentez</a:t>
            </a:r>
          </a:p>
          <a:p>
            <a:r>
              <a:rPr lang="fr-FR" sz="2800" dirty="0" smtClean="0"/>
              <a:t>Il ment			Ils mentent</a:t>
            </a:r>
          </a:p>
          <a:p>
            <a:endParaRPr lang="fr-FR" sz="2800" dirty="0" smtClean="0"/>
          </a:p>
          <a:p>
            <a:r>
              <a:rPr lang="fr-FR" sz="2800" dirty="0" smtClean="0"/>
              <a:t>P.P. – menti</a:t>
            </a:r>
            <a:endParaRPr lang="fr-FR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819400" y="12954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Zut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9" name="Content Placeholder 8" descr="pinocchi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371600"/>
            <a:ext cx="3429000" cy="24046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Epouser</a:t>
            </a:r>
            <a:br>
              <a:rPr lang="fr-FR" dirty="0" smtClean="0"/>
            </a:br>
            <a:r>
              <a:rPr lang="fr-FR" sz="2800" dirty="0" smtClean="0"/>
              <a:t>Syn. = se marier avec</a:t>
            </a:r>
            <a:endParaRPr lang="fr-FR" dirty="0"/>
          </a:p>
        </p:txBody>
      </p:sp>
      <p:pic>
        <p:nvPicPr>
          <p:cNvPr id="4" name="Content Placeholder 3" descr="we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0" y="1295400"/>
            <a:ext cx="3174999" cy="3810000"/>
          </a:xfrm>
        </p:spPr>
      </p:pic>
      <p:sp>
        <p:nvSpPr>
          <p:cNvPr id="5" name="TextBox 4"/>
          <p:cNvSpPr txBox="1"/>
          <p:nvPr/>
        </p:nvSpPr>
        <p:spPr>
          <a:xfrm>
            <a:off x="609600" y="52578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/>
              <a:t>Brad Pitt a épousé Jennifer </a:t>
            </a:r>
            <a:r>
              <a:rPr lang="fr-FR" sz="3600" dirty="0" err="1" smtClean="0"/>
              <a:t>Aniston</a:t>
            </a:r>
            <a:r>
              <a:rPr lang="fr-FR" sz="3600" dirty="0" smtClean="0"/>
              <a:t> 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Prêter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smtClean="0"/>
              <a:t>Donner </a:t>
            </a:r>
            <a:r>
              <a:rPr lang="en-US" sz="3100" dirty="0" err="1" smtClean="0"/>
              <a:t>l’argent</a:t>
            </a:r>
            <a:r>
              <a:rPr lang="en-US" sz="3100" dirty="0" smtClean="0"/>
              <a:t> qui </a:t>
            </a:r>
            <a:r>
              <a:rPr lang="en-US" sz="3100" dirty="0" err="1" smtClean="0"/>
              <a:t>va</a:t>
            </a:r>
            <a:r>
              <a:rPr lang="en-US" sz="3100" dirty="0" smtClean="0"/>
              <a:t> </a:t>
            </a:r>
            <a:r>
              <a:rPr lang="en-US" sz="3100" dirty="0" err="1" smtClean="0"/>
              <a:t>etre</a:t>
            </a:r>
            <a:r>
              <a:rPr lang="en-US" sz="3100" dirty="0" smtClean="0"/>
              <a:t> </a:t>
            </a:r>
            <a:r>
              <a:rPr lang="en-US" sz="3100" dirty="0" err="1" smtClean="0"/>
              <a:t>eventuellement</a:t>
            </a:r>
            <a:r>
              <a:rPr lang="en-US" sz="3100" dirty="0" smtClean="0"/>
              <a:t> </a:t>
            </a:r>
            <a:r>
              <a:rPr lang="en-US" sz="3100" dirty="0" err="1" smtClean="0"/>
              <a:t>remboursé</a:t>
            </a:r>
            <a:endParaRPr lang="en-US" sz="3100" dirty="0"/>
          </a:p>
        </p:txBody>
      </p:sp>
      <p:pic>
        <p:nvPicPr>
          <p:cNvPr id="4" name="Content Placeholder 3" descr="rin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19400" y="1752600"/>
            <a:ext cx="4097928" cy="2729284"/>
          </a:xfrm>
        </p:spPr>
      </p:pic>
      <p:sp>
        <p:nvSpPr>
          <p:cNvPr id="5" name="TextBox 4"/>
          <p:cNvSpPr txBox="1"/>
          <p:nvPr/>
        </p:nvSpPr>
        <p:spPr>
          <a:xfrm>
            <a:off x="533400" y="5334000"/>
            <a:ext cx="822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/>
              <a:t>La banque me prête l’argent pour l’université. </a:t>
            </a:r>
            <a:endParaRPr lang="fr-FR" sz="3200" dirty="0"/>
          </a:p>
        </p:txBody>
      </p:sp>
      <p:pic>
        <p:nvPicPr>
          <p:cNvPr id="6" name="Picture 5" descr="Text_Bubb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371600"/>
            <a:ext cx="3276600" cy="306362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3400" y="2362200"/>
            <a:ext cx="213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prête</a:t>
            </a:r>
            <a:r>
              <a:rPr lang="en-US" dirty="0" smtClean="0"/>
              <a:t> </a:t>
            </a:r>
            <a:r>
              <a:rPr lang="en-US" dirty="0" err="1" smtClean="0"/>
              <a:t>l’argent</a:t>
            </a:r>
            <a:r>
              <a:rPr lang="en-US" dirty="0" smtClean="0"/>
              <a:t> </a:t>
            </a:r>
            <a:r>
              <a:rPr lang="en-US" dirty="0" err="1" smtClean="0"/>
              <a:t>mais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as </a:t>
            </a:r>
            <a:r>
              <a:rPr lang="en-US" dirty="0" err="1" smtClean="0"/>
              <a:t>besoin</a:t>
            </a:r>
            <a:r>
              <a:rPr lang="en-US" dirty="0" smtClean="0"/>
              <a:t> de me </a:t>
            </a:r>
            <a:r>
              <a:rPr lang="en-US" dirty="0" err="1" smtClean="0"/>
              <a:t>rembourser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8" name="Picture 7" descr="Text_Bubb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6781800" y="2209800"/>
            <a:ext cx="2181276" cy="203949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315200" y="29718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Oui</a:t>
            </a:r>
            <a:r>
              <a:rPr lang="en-US" dirty="0" smtClean="0"/>
              <a:t>, </a:t>
            </a:r>
            <a:r>
              <a:rPr lang="en-US" dirty="0" err="1" smtClean="0"/>
              <a:t>d’accord</a:t>
            </a:r>
            <a:r>
              <a:rPr lang="en-US" dirty="0" smtClean="0"/>
              <a:t> 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Coup de foudre (n.)</a:t>
            </a:r>
            <a:br>
              <a:rPr lang="fr-FR" dirty="0" smtClean="0"/>
            </a:br>
            <a:r>
              <a:rPr lang="fr-FR" sz="3100" dirty="0" smtClean="0"/>
              <a:t>Tomber amoureux soudainement</a:t>
            </a:r>
            <a:endParaRPr lang="fr-FR" sz="3100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5334000"/>
            <a:ext cx="7772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smtClean="0"/>
              <a:t>Quand </a:t>
            </a:r>
            <a:r>
              <a:rPr lang="fr-FR" sz="2800" smtClean="0"/>
              <a:t>Wall-E </a:t>
            </a:r>
            <a:r>
              <a:rPr lang="fr-FR" sz="2800" dirty="0" smtClean="0"/>
              <a:t>a vu Eve pour la première fois, c’était le coup de foudre. </a:t>
            </a:r>
            <a:endParaRPr lang="fr-FR" sz="2800" dirty="0"/>
          </a:p>
        </p:txBody>
      </p:sp>
      <p:pic>
        <p:nvPicPr>
          <p:cNvPr id="7" name="Content Placeholder 6" descr="wall e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1447800"/>
            <a:ext cx="4909943" cy="36976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Raconter</a:t>
            </a:r>
            <a:r>
              <a:rPr lang="en-US" dirty="0" smtClean="0"/>
              <a:t> (v.)</a:t>
            </a:r>
            <a:br>
              <a:rPr lang="en-US" dirty="0" smtClean="0"/>
            </a:br>
            <a:r>
              <a:rPr lang="en-US" sz="2800" dirty="0" smtClean="0"/>
              <a:t>Def. = </a:t>
            </a:r>
            <a:r>
              <a:rPr lang="en-US" sz="2800" dirty="0" err="1" smtClean="0"/>
              <a:t>Communiquer</a:t>
            </a:r>
            <a:r>
              <a:rPr lang="en-US" sz="2800" dirty="0" smtClean="0"/>
              <a:t> </a:t>
            </a:r>
            <a:r>
              <a:rPr lang="en-US" sz="2800" dirty="0" err="1" smtClean="0"/>
              <a:t>une</a:t>
            </a:r>
            <a:r>
              <a:rPr lang="en-US" sz="2800" dirty="0" smtClean="0"/>
              <a:t> histoire</a:t>
            </a:r>
            <a:endParaRPr lang="en-US" dirty="0"/>
          </a:p>
        </p:txBody>
      </p:sp>
      <p:pic>
        <p:nvPicPr>
          <p:cNvPr id="4" name="Content Placeholder 3" descr="barefoo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1145825"/>
            <a:ext cx="6780469" cy="4520312"/>
          </a:xfrm>
        </p:spPr>
      </p:pic>
      <p:sp>
        <p:nvSpPr>
          <p:cNvPr id="5" name="TextBox 4"/>
          <p:cNvSpPr txBox="1"/>
          <p:nvPr/>
        </p:nvSpPr>
        <p:spPr>
          <a:xfrm>
            <a:off x="685800" y="5791200"/>
            <a:ext cx="777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Le zombie </a:t>
            </a:r>
            <a:r>
              <a:rPr lang="en-US" sz="3200" dirty="0" err="1" smtClean="0"/>
              <a:t>raconte</a:t>
            </a:r>
            <a:r>
              <a:rPr lang="en-US" sz="3200" dirty="0" smtClean="0"/>
              <a:t> </a:t>
            </a:r>
            <a:r>
              <a:rPr lang="en-US" sz="3200" dirty="0" err="1" smtClean="0"/>
              <a:t>une</a:t>
            </a:r>
            <a:r>
              <a:rPr lang="en-US" sz="3200" dirty="0" smtClean="0"/>
              <a:t> histoire aux </a:t>
            </a:r>
            <a:r>
              <a:rPr lang="en-US" sz="3200" dirty="0" err="1" smtClean="0"/>
              <a:t>enfants</a:t>
            </a:r>
            <a:r>
              <a:rPr lang="en-US" sz="3200" dirty="0" smtClean="0"/>
              <a:t>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Essayer (v. </a:t>
            </a:r>
            <a:r>
              <a:rPr lang="en-US" dirty="0" err="1" smtClean="0"/>
              <a:t>irr</a:t>
            </a:r>
            <a:r>
              <a:rPr lang="en-US" dirty="0" smtClean="0"/>
              <a:t>.)</a:t>
            </a:r>
            <a:br>
              <a:rPr lang="en-US" dirty="0" smtClean="0"/>
            </a:br>
            <a:r>
              <a:rPr lang="en-US" sz="3100" dirty="0" smtClean="0"/>
              <a:t>Def. = Faire un effort</a:t>
            </a:r>
            <a:endParaRPr lang="en-US" sz="3100" dirty="0"/>
          </a:p>
        </p:txBody>
      </p:sp>
      <p:pic>
        <p:nvPicPr>
          <p:cNvPr id="4" name="Content Placeholder 3" descr="bos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752600"/>
            <a:ext cx="3860800" cy="2895600"/>
          </a:xfrm>
        </p:spPr>
      </p:pic>
      <p:sp>
        <p:nvSpPr>
          <p:cNvPr id="5" name="TextBox 4"/>
          <p:cNvSpPr txBox="1"/>
          <p:nvPr/>
        </p:nvSpPr>
        <p:spPr>
          <a:xfrm>
            <a:off x="609600" y="5181600"/>
            <a:ext cx="815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Il essaie d’être très cool mais il ne réussit pas. </a:t>
            </a:r>
            <a:endParaRPr lang="fr-FR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4114800" y="1905000"/>
            <a:ext cx="4495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J’essaie	Nous essayons</a:t>
            </a:r>
          </a:p>
          <a:p>
            <a:r>
              <a:rPr lang="fr-FR" sz="2800" dirty="0" smtClean="0"/>
              <a:t>Tu essaies	Vous essayez</a:t>
            </a:r>
          </a:p>
          <a:p>
            <a:r>
              <a:rPr lang="fr-FR" sz="2800" dirty="0" smtClean="0"/>
              <a:t>Il essaie	Ils essaient</a:t>
            </a:r>
          </a:p>
          <a:p>
            <a:endParaRPr lang="fr-FR" sz="2800" dirty="0" smtClean="0"/>
          </a:p>
          <a:p>
            <a:r>
              <a:rPr lang="fr-FR" sz="2800" dirty="0" smtClean="0"/>
              <a:t>p.p. essayé</a:t>
            </a:r>
            <a:endParaRPr lang="fr-F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429</TotalTime>
  <Words>112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Enceinte (adj) Quand une femme va avoir un bébé, elle est enceinte</vt:lpstr>
      <vt:lpstr>Mentir (v.) Def. Ne pas dire la vérité</vt:lpstr>
      <vt:lpstr>Epouser Syn. = se marier avec</vt:lpstr>
      <vt:lpstr>Prêter Donner l’argent qui va etre eventuellement remboursé</vt:lpstr>
      <vt:lpstr>Coup de foudre (n.) Tomber amoureux soudainement</vt:lpstr>
      <vt:lpstr>Raconter (v.) Def. = Communiquer une histoire</vt:lpstr>
      <vt:lpstr>Essayer (v. irr.) Def. = Faire un effort</vt:lpstr>
    </vt:vector>
  </TitlesOfParts>
  <Company>DCSS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 passer</dc:title>
  <dc:creator>Test Apps1</dc:creator>
  <cp:lastModifiedBy>Test Apps1</cp:lastModifiedBy>
  <cp:revision>42</cp:revision>
  <dcterms:created xsi:type="dcterms:W3CDTF">2010-10-18T15:26:32Z</dcterms:created>
  <dcterms:modified xsi:type="dcterms:W3CDTF">2010-10-28T19:28:45Z</dcterms:modified>
</cp:coreProperties>
</file>