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62" r:id="rId6"/>
    <p:sldId id="258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2-02-14T18:36:59.3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2431 16073,'25'0,"-25"25,24 0,-24 0,25 0,-25-1,0 1,25 25,0-1,-25-24,25 25,-1 0,-24-1,25 1,0-1,-25-24,25 25,-25-1,25-24,-25 25,25-25,-25 24,0-24,24 0,-24 0,0-1,0 1,0 0,0-50,-24 0,-1 1,25-26,-25-24,0 24,0-24,-24-1,24 1,0-1,0 1,0 24,1-24,-1 24,25 1,0-1,0 0,0 1,0 24,25 0,-1-24,1 24,0 25,25-25,-1 25,-24 0,50 0,-26 25,1 0,-1-1,26 1,-26 25,-24-1,25 26,-25-26,-1 26,-24-1,0-24,0 0,-24-1,-1 1,-25-1,1-24,-1-25,-24 0,-1 0,1-25,24 25,-24-24,24-1,25 0</inkml:trace>
  <inkml:trace contextRef="#ctx0" brushRef="#br0" timeOffset="634.0634">3299 16421,'25'25,"0"-1,24 51,1-1,-1 1,-24-26,0 26,0-51,-25 1,0 0,0-50,0 0,-25-24,0-1,0-24,1-1,-1 1,25 0,0 24,0 0,0 1,25-1,24 25,1 0,-25 25,24 0,26 0,-26 25,-24-25,25 0,-25 25,-1-25</inkml:trace>
  <inkml:trace contextRef="#ctx0" brushRef="#br0" timeOffset="1094.1094">3969 16446,'25'0,"-1"0,1 0,25 0,-1 0,-24 0,25-25,-25-25,-25 25,24-24,-24 24,-24 0,-1 0,0 0,-25 25,26 0,-26 25,0 25,26 24,24 1,0-1,0 1,24-1,1-24,0-1,0-24,0 0,24-25,-24 0,0 0,0-25,24 0,-24-24,0-1</inkml:trace>
  <inkml:trace contextRef="#ctx0" brushRef="#br0" timeOffset="1554.1554">4490 16321,'24'0,"1"25,0 25,-25 0,25-1,-25 1,0-1,0 1,0-25,-25-75,25 1,-25-26,25 26,0-26,0 1,0 49,25 0,0 0,24 25,1 0,0 50,24-25,-24 24,24 1,-24 0,24-1,-24 1,-25-25,24-1,1 1,-25-25,-1 0</inkml:trace>
  <inkml:trace contextRef="#ctx0" brushRef="#br0" timeOffset="2239.2239">5655 16321,'0'-24,"0"-1,0 0,-24 0,-26 25,25 0,-24 25,-1-25,0 50,1-1,-1 1,25 24,25 1,0 24,25-25,0-24,0 0,24-26,-24-24,25-24,-1-26,1 0,0-24,-26-25,1 0,25-26,-50 1,25 0,-25 0,0 25,-25-25,0 25,0 25,0-1,-24 26,24 49,0 24,25 26,0 24,0 1,50 49,-1 0,1 0,-25 0,24-25,-24 0,0 1,-25-51,25 26,-25-26,25-24,0 0</inkml:trace>
  <inkml:trace contextRef="#ctx0" brushRef="#br0" timeOffset="2688.2688">6077 16470,'0'25,"25"0,25 25,-26-1,1 1,0-1,-25-24,25 0,-50-75,25-24,-25 0,25-1,-25 1,1-26,24 26,0 24,0 1,24-1,26 25,-25 25,24-24,1 24,0 0,-1-25,1 25,-25 0,24 0,-24 0,25 0</inkml:trace>
  <inkml:trace contextRef="#ctx0" brushRef="#br0" timeOffset="3199.3199">6697 16049,'0'24,"0"1,25 0,-25 0,25 0,0-1,-25 1,24 0,1-25,25 0,-25 0,24 0,-24 0,25-25,-25 0,-1 1,-24-26,25 25,-25-24,-25 24,1 0,-1 25,0 0,-25 0,1 50,24-1,0 1,0 24,25 1,0-1,0 1,25-26,0 1,25-1,-26-24,51-25,-26 25,26-25,-1-25,1 25,-26 0,26-25,-26 25,26-24,-51 24</inkml:trace>
  <inkml:trace contextRef="#ctx0" brushRef="#br0" timeOffset="3881.3881">8111 15255,'0'25,"25"49,0 25,24 25,-24 25,25 0,-25 0,-1 0,26-1,-25-23,-25-1,25-25,-25-25,0 1,0-26,0-24,-25-25</inkml:trace>
  <inkml:trace contextRef="#ctx0" brushRef="#br0" timeOffset="4208.4208">8657 15453,'25'25,"-1"0,26 49,-25 1,24-1,-24-24,-25-1,0 1,0-50</inkml:trace>
  <inkml:trace contextRef="#ctx0" brushRef="#br0" timeOffset="4903.4903">9550 15974,'49'-25,"1"25,-25-24,0 24,-1 0,-24-25,-24 25,-26-25,0 25,-24 0,0 0,-1 25,26 24,-1 1,50 0,-25 24,50-24,-25 24,25-24,0-26,24 1,-24 0,25-25,-1-25,-24 0,25-24,-26-1,1-24,0-1,-25 1,0 0,0 49,-25-25,25 75,-25 0,25 24,25 26,0-1,0 1,0-1,24 0,-24-24,0-25,0 0,-1-25,1 0</inkml:trace>
  <inkml:trace contextRef="#ctx0" brushRef="#br0" timeOffset="5394.5394">10021 15999,'0'25,"25"0,-25 24,25 26,0-1,24-24,-24 24,0-24,24-25,-24-1,0 1,0-25,24-25,-24 1,0-1,0-25,0-24,-25 24,0-24,-25 24,25 25,-25 25,25 50,0-1,25 51,24-26,1 1,-25-1,24-24,-24-26,0 1,0-25</inkml:trace>
  <inkml:trace contextRef="#ctx0" brushRef="#br0" timeOffset="5772.5772">11063 15503,'25'50,"-1"49,26 0,-25 25,25 0,-26 0,1 25,0-50,0 0,-25-24,25-26,-25 1,24-50,1-25</inkml:trace>
  <inkml:trace contextRef="#ctx0" brushRef="#br0" timeOffset="6058.6058">11534 16148,'-25'-25,"-24"25,-1 0,-24 0,-25-25,-1 25,26 0,-25 25,49-25,0 25,1 0,24-1,0-24</inkml:trace>
  <inkml:trace contextRef="#ctx0" brushRef="#br0" timeOffset="6640.664">11708 16073,'0'25,"0"0,0 25,0-1,0 1,0 24,0-24,25 24,-1-24,26-25,0 0,-26-25,26 0,24-25,-24 0,0 0,-1-24,-24-1,0 0,-25 1,0-1,0 0,-25 1,-25 24,1 0,-1 25,1 0,-1 25,0 0,1 0,24-1,-25-24,26 0</inkml:trace>
  <inkml:trace contextRef="#ctx0" brushRef="#br0" timeOffset="7448.7448">12402 16049,'50'-25,"0"25,24 0,-24 0,-1 25,26-25,-26 24,26 1,-26 25,1-25,-25 24,24 1,-49-1,25 1,-25 0,0-1,-25 1,0-25,1 0,-1-1,-25-24,1 0,-1-24,0-26,1 0,-26-24,26-1,24-49,-25 25,26 0,-1-25,0 25,0 0,25-1,0 26,0 24,0 1,0 24,25 50,-25 49,25-24,0 49,-1 0,1 25,0 0,0 0,0-25,-25 25,0-49,24-1,-24-24,25-25</inkml:trace>
  <inkml:trace contextRef="#ctx0" brushRef="#br0" timeOffset="8030.803">13146 16024,'25'25,"-25"24,25 1,-25-1,25 26,0-1,0 1,-25-1,49 1,-24-26,0-24,24-25,-24 0,25 0,-1-50,-24 1,25-26,-25 1,-1-1,1-24,-25 50,25-26,-50 50,25 75,0 0,0 24,0 25,25 1,0-26,0 0,-1 1,1-50,0-1,0-24,0 0,24-24,1-1</inkml:trace>
  <inkml:trace contextRef="#ctx0" brushRef="#br0" timeOffset="8572.8572">14536 15949,'0'-24,"-25"-26,0 25,-25 25,1 25,-1 0,0 0,1-1,-1 1,1 0,24 0,-25 0,50-1,25 1,25 0,-1 25,1-1,24 1,1-1,-1 26,-24-25,24-1,-24 1,-1-1,1 1,-25-25,0 0,-25 24,0-24,-25 0,0 24,0 1,-49 0,-1-26,1 1,-25-25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0E94-E023-4578-BB1B-FE82FA5970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4AB6-90AC-4E40-84A6-AC92E10E65B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0E94-E023-4578-BB1B-FE82FA5970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4AB6-90AC-4E40-84A6-AC92E10E65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0E94-E023-4578-BB1B-FE82FA5970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4AB6-90AC-4E40-84A6-AC92E10E65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0E94-E023-4578-BB1B-FE82FA5970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4AB6-90AC-4E40-84A6-AC92E10E65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0E94-E023-4578-BB1B-FE82FA5970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6BC4AB6-90AC-4E40-84A6-AC92E10E65B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0E94-E023-4578-BB1B-FE82FA5970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4AB6-90AC-4E40-84A6-AC92E10E65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0E94-E023-4578-BB1B-FE82FA5970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4AB6-90AC-4E40-84A6-AC92E10E65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0E94-E023-4578-BB1B-FE82FA5970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4AB6-90AC-4E40-84A6-AC92E10E65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0E94-E023-4578-BB1B-FE82FA5970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4AB6-90AC-4E40-84A6-AC92E10E65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0E94-E023-4578-BB1B-FE82FA5970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4AB6-90AC-4E40-84A6-AC92E10E65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0E94-E023-4578-BB1B-FE82FA5970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4AB6-90AC-4E40-84A6-AC92E10E65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070E94-E023-4578-BB1B-FE82FA5970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BC4AB6-90AC-4E40-84A6-AC92E10E65B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Préparons À Voyager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25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l’aeroport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s://encrypted-tbn2.google.com/images?q=tbn:ANd9GcQ8MrFVrH--RSbIss_yFxzCga447jQhKCBBqpsLJARQAR3plmPt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654" y="1447800"/>
            <a:ext cx="6409044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50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l’aeroport</a:t>
            </a:r>
            <a:r>
              <a:rPr lang="en-US" dirty="0" smtClean="0"/>
              <a:t>, on </a:t>
            </a:r>
            <a:r>
              <a:rPr lang="en-US" dirty="0" err="1" smtClean="0"/>
              <a:t>va</a:t>
            </a:r>
            <a:r>
              <a:rPr lang="en-US" dirty="0" smtClean="0"/>
              <a:t> au </a:t>
            </a:r>
            <a:r>
              <a:rPr lang="en-US" dirty="0" err="1" smtClean="0"/>
              <a:t>comptoir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http://culturewedge.files.wordpress.com/2011/06/aa-ticket-coun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81200"/>
            <a:ext cx="7391552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35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… pour </a:t>
            </a:r>
            <a:r>
              <a:rPr lang="en-US" dirty="0" err="1" smtClean="0"/>
              <a:t>enregistrer</a:t>
            </a:r>
            <a:r>
              <a:rPr lang="en-US" dirty="0" smtClean="0"/>
              <a:t> les </a:t>
            </a:r>
            <a:r>
              <a:rPr lang="en-US" dirty="0" err="1" smtClean="0"/>
              <a:t>bagages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http://www.futuretravelexperience.com/wp-content/uploads/2009/06/swiss-bagdr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752600"/>
            <a:ext cx="3895725" cy="3566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04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Puis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faut</a:t>
            </a:r>
            <a:r>
              <a:rPr lang="en-US" dirty="0" smtClean="0"/>
              <a:t> passer par la </a:t>
            </a:r>
            <a:r>
              <a:rPr lang="fr-FR" dirty="0" smtClean="0"/>
              <a:t>contrôle de sécurité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http://airtravelrules.files.wordpress.com/2011/06/airport-securi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00200"/>
            <a:ext cx="5821464" cy="4366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15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 </a:t>
            </a:r>
            <a:r>
              <a:rPr lang="en-US" dirty="0" err="1" smtClean="0"/>
              <a:t>aller</a:t>
            </a:r>
            <a:r>
              <a:rPr lang="en-US" dirty="0" smtClean="0"/>
              <a:t> a la </a:t>
            </a:r>
            <a:r>
              <a:rPr lang="en-US" dirty="0" err="1" smtClean="0"/>
              <a:t>porte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http://www.featurepics.com/FI/Thumb300/20110109/Airport-Gate-Sign-17525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00200"/>
            <a:ext cx="5800725" cy="435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23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attend </a:t>
            </a:r>
            <a:r>
              <a:rPr lang="en-US" dirty="0" err="1" smtClean="0"/>
              <a:t>dans</a:t>
            </a:r>
            <a:r>
              <a:rPr lang="en-US" dirty="0" smtClean="0"/>
              <a:t> la </a:t>
            </a:r>
            <a:r>
              <a:rPr lang="en-US" dirty="0" err="1" smtClean="0"/>
              <a:t>salle</a:t>
            </a:r>
            <a:r>
              <a:rPr lang="en-US" dirty="0" smtClean="0"/>
              <a:t> </a:t>
            </a:r>
            <a:r>
              <a:rPr lang="en-US" dirty="0" err="1" smtClean="0"/>
              <a:t>d’attente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http://ts4.mm.bing.net/images/thumbnail.aspx?q=1624325947915&amp;id=f8128459c42a9ce8cf90ac41ad7cca9b&amp;url=http%3a%2f%2fwww.filmmuskegon.org%2fimages%2flocations%2fairport_gate1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924455"/>
            <a:ext cx="4584699" cy="3438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74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N’oublie pas de vérifier les horaires !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362" name="Picture 2" descr="http://image.shutterstock.com/display_pic_with_logo/59104/59104,1156152020,2/stock-photo-display-panel-showing-flight-arrival-time-in-an-airport-17182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752600"/>
            <a:ext cx="5962650" cy="4743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74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Enfin</a:t>
            </a:r>
            <a:r>
              <a:rPr lang="en-US" dirty="0" smtClean="0"/>
              <a:t>, on </a:t>
            </a:r>
            <a:r>
              <a:rPr lang="en-US" dirty="0" err="1" smtClean="0"/>
              <a:t>embarque</a:t>
            </a:r>
            <a:r>
              <a:rPr lang="en-US" dirty="0" smtClean="0"/>
              <a:t> 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static.flickr.com/2281/1910373266_b354c8fb7a_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387273"/>
            <a:ext cx="3917004" cy="522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05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l’avion</a:t>
            </a:r>
            <a:r>
              <a:rPr lang="en-US" dirty="0" smtClean="0"/>
              <a:t>, on </a:t>
            </a:r>
            <a:r>
              <a:rPr lang="en-US" dirty="0" err="1" smtClean="0"/>
              <a:t>peut</a:t>
            </a:r>
            <a:r>
              <a:rPr lang="en-US" dirty="0" smtClean="0"/>
              <a:t> </a:t>
            </a:r>
            <a:r>
              <a:rPr lang="en-US" dirty="0" err="1" smtClean="0"/>
              <a:t>dormir</a:t>
            </a:r>
            <a:r>
              <a:rPr lang="en-US" dirty="0" smtClean="0"/>
              <a:t> un </a:t>
            </a:r>
            <a:r>
              <a:rPr lang="en-US" dirty="0" err="1" smtClean="0"/>
              <a:t>peu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lire </a:t>
            </a:r>
            <a:r>
              <a:rPr lang="en-US" dirty="0" err="1" smtClean="0"/>
              <a:t>une</a:t>
            </a:r>
            <a:r>
              <a:rPr lang="en-US" dirty="0" smtClean="0"/>
              <a:t> magazine.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2" name="Picture 4" descr="http://image.shutterstock.com/display_pic_with_logo/91282/91282,1251978040,2/stock-photo-image-of-pretty-girl-reading-magazine-in-airplane-with-sleeping-men-behind-36410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910080"/>
            <a:ext cx="5886450" cy="418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843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Quand</a:t>
            </a:r>
            <a:r>
              <a:rPr lang="en-US" dirty="0" smtClean="0"/>
              <a:t> on arrive,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faut</a:t>
            </a:r>
            <a:r>
              <a:rPr lang="en-US" dirty="0" smtClean="0"/>
              <a:t> </a:t>
            </a:r>
            <a:r>
              <a:rPr lang="en-US" dirty="0" err="1" smtClean="0"/>
              <a:t>debarquer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d.yimg.com/i/ng/sp/ap_photo/20110526/all/l52281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752600"/>
            <a:ext cx="30861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41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Premierement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faut</a:t>
            </a:r>
            <a:r>
              <a:rPr lang="en-US" dirty="0" smtClean="0"/>
              <a:t> decider la mode de transportation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Voyager en </a:t>
            </a:r>
            <a:r>
              <a:rPr lang="en-US" dirty="0" err="1" smtClean="0"/>
              <a:t>voiture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err="1" smtClean="0"/>
              <a:t>Prendre</a:t>
            </a:r>
            <a:r>
              <a:rPr lang="en-US" dirty="0" smtClean="0"/>
              <a:t> le train</a:t>
            </a:r>
          </a:p>
          <a:p>
            <a:endParaRPr lang="en-US" dirty="0"/>
          </a:p>
          <a:p>
            <a:r>
              <a:rPr lang="en-US" dirty="0" err="1" smtClean="0"/>
              <a:t>Prendre</a:t>
            </a:r>
            <a:r>
              <a:rPr lang="en-US" dirty="0" smtClean="0"/>
              <a:t> en </a:t>
            </a:r>
            <a:r>
              <a:rPr lang="en-US" dirty="0" err="1" smtClean="0"/>
              <a:t>avion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Prendre</a:t>
            </a:r>
            <a:r>
              <a:rPr lang="en-US" dirty="0" smtClean="0"/>
              <a:t> un bateau</a:t>
            </a:r>
          </a:p>
        </p:txBody>
      </p:sp>
      <p:pic>
        <p:nvPicPr>
          <p:cNvPr id="1026" name="Picture 2" descr="http://static.ddmcdn.com/gif/smart-car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20239"/>
            <a:ext cx="1271141" cy="94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0.google.com/images?q=tbn:ANd9GcR6WMczUd83i_g33pgKPtB0PX229BeQRKWJZvH7v50WSO3S641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362200"/>
            <a:ext cx="1371599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oogle.com/images?q=tbn:ANd9GcS1mxh5EojRHybFrWT1LftONrE508KzMIclIz4aX744K-aNWk9A1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572" y="3276601"/>
            <a:ext cx="1703137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0.google.com/images?q=tbn:ANd9GcSIugfeiYyLiY8dckzj21KGgY0-v5o9h8xcRX-LiDOc6YvzwrS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433" y="4267201"/>
            <a:ext cx="1566708" cy="1085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875160" y="5491800"/>
              <a:ext cx="4447440" cy="634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65800" y="5482440"/>
                <a:ext cx="4466160" cy="65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9318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… et </a:t>
            </a:r>
            <a:r>
              <a:rPr lang="en-US" dirty="0" err="1" smtClean="0"/>
              <a:t>chercher</a:t>
            </a:r>
            <a:r>
              <a:rPr lang="en-US" dirty="0" smtClean="0"/>
              <a:t> les valises a la </a:t>
            </a:r>
            <a:r>
              <a:rPr lang="en-US" dirty="0" err="1" smtClean="0"/>
              <a:t>livraison</a:t>
            </a:r>
            <a:r>
              <a:rPr lang="en-US" dirty="0" smtClean="0"/>
              <a:t> des </a:t>
            </a:r>
            <a:r>
              <a:rPr lang="en-US" dirty="0" err="1" smtClean="0"/>
              <a:t>bagages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http://www.airsafe.com/pix/baggage-claim-crowd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63142"/>
            <a:ext cx="5600700" cy="467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22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et passer par la </a:t>
            </a:r>
            <a:r>
              <a:rPr lang="en-US" dirty="0" err="1" smtClean="0"/>
              <a:t>douane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http://media.ny1.com/media/2009/12/28/images/airport_customs2bc99738-42dc-4146-a0d5-3b8c745705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57400"/>
            <a:ext cx="7372350" cy="414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70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Enfin</a:t>
            </a:r>
            <a:r>
              <a:rPr lang="en-US" dirty="0" smtClean="0"/>
              <a:t>, on sort de </a:t>
            </a:r>
            <a:r>
              <a:rPr lang="en-US" dirty="0" err="1" smtClean="0"/>
              <a:t>l’aeroport</a:t>
            </a:r>
            <a:r>
              <a:rPr lang="en-US" dirty="0" smtClean="0"/>
              <a:t> 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http://kmcarey.com/images/Jack_leaving_airport_2_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74260"/>
            <a:ext cx="4758774" cy="456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62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arrive à Paris 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530" name="Picture 2" descr="http://www.primetravels.com/PackageImages/547/France_Paris_Nigh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95400"/>
            <a:ext cx="7086600" cy="531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65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Prendre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Je </a:t>
            </a:r>
            <a:r>
              <a:rPr lang="en-US" dirty="0" err="1" smtClean="0"/>
              <a:t>prends</a:t>
            </a:r>
            <a:r>
              <a:rPr lang="en-US" dirty="0" smtClean="0"/>
              <a:t>			Nous </a:t>
            </a:r>
            <a:r>
              <a:rPr lang="en-US" dirty="0" err="1" smtClean="0"/>
              <a:t>prenons</a:t>
            </a:r>
            <a:endParaRPr lang="en-US" dirty="0" smtClean="0"/>
          </a:p>
          <a:p>
            <a:pPr marL="137160" indent="0">
              <a:buNone/>
            </a:pP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prends</a:t>
            </a:r>
            <a:r>
              <a:rPr lang="en-US" dirty="0" smtClean="0"/>
              <a:t>			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prenez</a:t>
            </a:r>
            <a:endParaRPr lang="en-US" dirty="0" smtClean="0"/>
          </a:p>
          <a:p>
            <a:pPr marL="137160" indent="0">
              <a:buNone/>
            </a:pPr>
            <a:r>
              <a:rPr lang="en-US" dirty="0" smtClean="0"/>
              <a:t>Il </a:t>
            </a:r>
            <a:r>
              <a:rPr lang="en-US" dirty="0" err="1" smtClean="0"/>
              <a:t>prend</a:t>
            </a:r>
            <a:r>
              <a:rPr lang="en-US" dirty="0" smtClean="0"/>
              <a:t>			</a:t>
            </a:r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prennent</a:t>
            </a:r>
            <a:endParaRPr lang="en-US" dirty="0" smtClean="0"/>
          </a:p>
          <a:p>
            <a:pPr marL="137160" indent="0">
              <a:buNone/>
            </a:pPr>
            <a:endParaRPr lang="en-US" dirty="0"/>
          </a:p>
          <a:p>
            <a:pPr marL="137160" indent="0">
              <a:buNone/>
            </a:pPr>
            <a:r>
              <a:rPr lang="en-US" dirty="0" smtClean="0"/>
              <a:t>* Nous </a:t>
            </a:r>
            <a:r>
              <a:rPr lang="en-US" dirty="0" err="1" smtClean="0"/>
              <a:t>allons</a:t>
            </a:r>
            <a:r>
              <a:rPr lang="en-US" dirty="0" smtClean="0"/>
              <a:t> </a:t>
            </a:r>
            <a:r>
              <a:rPr lang="en-US" dirty="0" err="1" smtClean="0"/>
              <a:t>prendre</a:t>
            </a:r>
            <a:r>
              <a:rPr lang="en-US" dirty="0" smtClean="0"/>
              <a:t> </a:t>
            </a:r>
            <a:r>
              <a:rPr lang="en-US" dirty="0" err="1" smtClean="0"/>
              <a:t>l’avion</a:t>
            </a:r>
            <a:r>
              <a:rPr lang="en-US" dirty="0" smtClean="0"/>
              <a:t> ! </a:t>
            </a:r>
            <a:endParaRPr lang="en-US" dirty="0"/>
          </a:p>
        </p:txBody>
      </p:sp>
      <p:pic>
        <p:nvPicPr>
          <p:cNvPr id="4" name="Picture 6" descr="https://encrypted-tbn3.google.com/images?q=tbn:ANd9GcS1mxh5EojRHybFrWT1LftONrE508KzMIclIz4aX744K-aNWk9A1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286408"/>
            <a:ext cx="3429000" cy="199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03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Ensuite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faut</a:t>
            </a:r>
            <a:r>
              <a:rPr lang="en-US" dirty="0" smtClean="0"/>
              <a:t> </a:t>
            </a:r>
            <a:r>
              <a:rPr lang="en-US" dirty="0" err="1" smtClean="0"/>
              <a:t>acheter</a:t>
            </a:r>
            <a:r>
              <a:rPr lang="en-US" dirty="0" smtClean="0"/>
              <a:t> un billet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D’une</a:t>
            </a:r>
            <a:r>
              <a:rPr lang="en-US" dirty="0" smtClean="0"/>
              <a:t> </a:t>
            </a:r>
            <a:r>
              <a:rPr lang="en-US" dirty="0" err="1" smtClean="0"/>
              <a:t>agence</a:t>
            </a:r>
            <a:r>
              <a:rPr lang="en-US" dirty="0" smtClean="0"/>
              <a:t> de voyages…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… </a:t>
            </a:r>
            <a:r>
              <a:rPr lang="en-US" dirty="0" err="1" smtClean="0"/>
              <a:t>ou</a:t>
            </a:r>
            <a:r>
              <a:rPr lang="en-US" dirty="0" smtClean="0"/>
              <a:t> de la </a:t>
            </a:r>
            <a:r>
              <a:rPr lang="en-US" dirty="0" err="1" smtClean="0"/>
              <a:t>compagnie</a:t>
            </a:r>
            <a:r>
              <a:rPr lang="en-US" dirty="0" smtClean="0"/>
              <a:t> des </a:t>
            </a:r>
            <a:r>
              <a:rPr lang="en-US" dirty="0" err="1" smtClean="0"/>
              <a:t>avions</a:t>
            </a:r>
            <a:endParaRPr lang="en-US" dirty="0"/>
          </a:p>
        </p:txBody>
      </p:sp>
      <p:pic>
        <p:nvPicPr>
          <p:cNvPr id="2052" name="Picture 4" descr="https://encrypted-tbn2.google.com/images?q=tbn:ANd9GcQiYZDeJ3RNglvr4y-yB6RvRczL9R6bwkcwttUlKQTVi9QFP4C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512549"/>
            <a:ext cx="21336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encrypted-tbn0.google.com/images?q=tbn:ANd9GcQCZG2X84JeQfx_AXYGVqaeW4fBZvq3WzP8F-MTbYKaDzJT0r9EYNwxwRUKr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304821"/>
            <a:ext cx="3505200" cy="241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7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Quelle</a:t>
            </a:r>
            <a:r>
              <a:rPr lang="en-US" dirty="0" smtClean="0"/>
              <a:t> </a:t>
            </a:r>
            <a:r>
              <a:rPr lang="en-US" dirty="0" err="1" smtClean="0"/>
              <a:t>sorte</a:t>
            </a:r>
            <a:r>
              <a:rPr lang="en-US" dirty="0" smtClean="0"/>
              <a:t> de billet 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 billet </a:t>
            </a:r>
            <a:r>
              <a:rPr lang="en-US" dirty="0" err="1" smtClean="0"/>
              <a:t>aller</a:t>
            </a:r>
            <a:r>
              <a:rPr lang="en-US" dirty="0" smtClean="0"/>
              <a:t>-retour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Un billet </a:t>
            </a:r>
            <a:r>
              <a:rPr lang="en-US" dirty="0" err="1" smtClean="0"/>
              <a:t>aller</a:t>
            </a:r>
            <a:r>
              <a:rPr lang="en-US" dirty="0" smtClean="0"/>
              <a:t> simple</a:t>
            </a:r>
            <a:endParaRPr lang="en-US" dirty="0"/>
          </a:p>
        </p:txBody>
      </p:sp>
      <p:pic>
        <p:nvPicPr>
          <p:cNvPr id="4098" name="Picture 2" descr="https://encrypted-tbn3.google.com/images?q=tbn:ANd9GcRnxN4t_rfJnkIuRlnGZC9R6_UMydzuA4_O1wyDQIuRDLyvWxKiC8cmb12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676400"/>
            <a:ext cx="4470985" cy="183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ncrypted-tbn1.google.com/images?q=tbn:ANd9GcSSMyybTFXrg1pmNGmpscguDslhp3aTyx-jxbnih3Th3DHVZFCHd7UUFh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278392"/>
            <a:ext cx="4597692" cy="242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25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doit</a:t>
            </a:r>
            <a:r>
              <a:rPr lang="en-US" dirty="0" smtClean="0"/>
              <a:t> </a:t>
            </a:r>
            <a:r>
              <a:rPr lang="en-US" dirty="0" err="1" smtClean="0"/>
              <a:t>reserver</a:t>
            </a:r>
            <a:r>
              <a:rPr lang="en-US" dirty="0" smtClean="0"/>
              <a:t> les places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l’avion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https://encrypted-tbn3.google.com/images?q=tbn:ANd9GcRiWkk21yRLtRk0V5zbjbxztPs1-jAYw9pogkCKHs9QrTd97ddPj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623352"/>
            <a:ext cx="5486400" cy="422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81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Puis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faut</a:t>
            </a:r>
            <a:r>
              <a:rPr lang="en-US" dirty="0" smtClean="0"/>
              <a:t> </a:t>
            </a:r>
            <a:r>
              <a:rPr lang="en-US" dirty="0" err="1" smtClean="0"/>
              <a:t>reserver</a:t>
            </a:r>
            <a:r>
              <a:rPr lang="en-US" dirty="0" smtClean="0"/>
              <a:t> un hotel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</a:t>
            </a:r>
            <a:r>
              <a:rPr lang="en-US" dirty="0" err="1" smtClean="0"/>
              <a:t>reserver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chambre</a:t>
            </a:r>
            <a:r>
              <a:rPr lang="en-US" dirty="0" smtClean="0"/>
              <a:t> </a:t>
            </a:r>
            <a:r>
              <a:rPr lang="en-US" dirty="0" err="1" smtClean="0"/>
              <a:t>d’hotel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6146" name="Picture 2" descr="https://encrypted-tbn0.google.com/images?q=tbn:ANd9GcQ572lzmZzw3phqPOQGI5_DAtGh6vQ5EzJMtOvad5O-YGOppbkY8INqKE5m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743200"/>
            <a:ext cx="3885489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85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Il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necessaire</a:t>
            </a:r>
            <a:r>
              <a:rPr lang="en-US" dirty="0" smtClean="0"/>
              <a:t> de faire les valises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fais</a:t>
            </a:r>
            <a:r>
              <a:rPr lang="en-US" dirty="0" smtClean="0"/>
              <a:t> les valises </a:t>
            </a:r>
            <a:r>
              <a:rPr lang="en-US" dirty="0" err="1" smtClean="0"/>
              <a:t>avant</a:t>
            </a:r>
            <a:r>
              <a:rPr lang="en-US" dirty="0" smtClean="0"/>
              <a:t> de voyager.</a:t>
            </a:r>
            <a:endParaRPr lang="en-US" dirty="0"/>
          </a:p>
        </p:txBody>
      </p:sp>
      <p:pic>
        <p:nvPicPr>
          <p:cNvPr id="7170" name="Picture 2" descr="https://encrypted-tbn1.google.com/images?q=tbn:ANd9GcQIcl2ZsqZfj9HIOqv_FiHBGKxdpX902YMhnLBrTXz7OQAt-I5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554" y="2667000"/>
            <a:ext cx="5305842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27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Aller</a:t>
            </a:r>
            <a:r>
              <a:rPr lang="en-US" dirty="0" smtClean="0"/>
              <a:t>/arriver a </a:t>
            </a:r>
            <a:r>
              <a:rPr lang="en-US" dirty="0" err="1" smtClean="0"/>
              <a:t>l’aeroport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J’arrive</a:t>
            </a:r>
            <a:r>
              <a:rPr lang="en-US" dirty="0" smtClean="0"/>
              <a:t> a </a:t>
            </a:r>
            <a:r>
              <a:rPr lang="en-US" dirty="0" err="1" smtClean="0"/>
              <a:t>l’aeroport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8196" name="Picture 4" descr="https://encrypted-tbn2.google.com/images?q=tbn:ANd9GcQ9oolIza4_Lsc-rBTGlXMtCjekB8tGxgeJoHmNt9K_mBcrtSKcJbttRB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019379"/>
            <a:ext cx="4924425" cy="238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86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4665</TotalTime>
  <Words>201</Words>
  <Application>Microsoft Office PowerPoint</Application>
  <PresentationFormat>On-screen Show (4:3)</PresentationFormat>
  <Paragraphs>48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Apex</vt:lpstr>
      <vt:lpstr>Préparons À Voyager</vt:lpstr>
      <vt:lpstr>Premierement, il faut decider la mode de transportation</vt:lpstr>
      <vt:lpstr>Prendre</vt:lpstr>
      <vt:lpstr>Ensuite, il faut acheter un billet</vt:lpstr>
      <vt:lpstr>Quelle sorte de billet ? </vt:lpstr>
      <vt:lpstr>On doit reserver les places dans l’avion</vt:lpstr>
      <vt:lpstr>Puis, il faut reserver un hotel</vt:lpstr>
      <vt:lpstr>Il est necessaire de faire les valises</vt:lpstr>
      <vt:lpstr>Aller/arriver a l’aeroport</vt:lpstr>
      <vt:lpstr>A l’aeroport</vt:lpstr>
      <vt:lpstr>A l’aeroport, on va au comptoir…</vt:lpstr>
      <vt:lpstr>… pour enregistrer les bagages</vt:lpstr>
      <vt:lpstr>Puis, il faut passer par la contrôle de sécurité</vt:lpstr>
      <vt:lpstr>et aller a la porte.</vt:lpstr>
      <vt:lpstr>On attend dans la salle d’attente</vt:lpstr>
      <vt:lpstr>N’oublie pas de vérifier les horaires ! </vt:lpstr>
      <vt:lpstr>Enfin, on embarque !</vt:lpstr>
      <vt:lpstr>Dans l’avion, on peut dormir un peu ou lire une magazine.</vt:lpstr>
      <vt:lpstr>Quand on arrive, il faut debarquer…</vt:lpstr>
      <vt:lpstr>… et chercher les valises a la livraison des bagages…</vt:lpstr>
      <vt:lpstr>… et passer par la douane.</vt:lpstr>
      <vt:lpstr>Enfin, on sort de l’aeroport !</vt:lpstr>
      <vt:lpstr>On arrive à Paris ! </vt:lpstr>
    </vt:vector>
  </TitlesOfParts>
  <Company>DCBE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Préparons À Voyager</dc:title>
  <dc:creator>benjamin riekhof</dc:creator>
  <cp:lastModifiedBy>benjamin riekhof</cp:lastModifiedBy>
  <cp:revision>6</cp:revision>
  <dcterms:created xsi:type="dcterms:W3CDTF">2012-02-13T20:16:19Z</dcterms:created>
  <dcterms:modified xsi:type="dcterms:W3CDTF">2012-02-17T20:01:44Z</dcterms:modified>
</cp:coreProperties>
</file>