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58B65-D5D4-42A7-97C7-768B8C848B05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8C7BC-6E2B-4F6D-B409-5F92291B7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9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8C7BC-6E2B-4F6D-B409-5F92291B7F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8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E15E299-8596-4D46-BC17-0A419233E954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fr/imgres?q=break+up&amp;hl=fr&amp;safe=active&amp;biw=1280&amp;bih=852&amp;tbs=itp:clipart&amp;tbm=isch&amp;tbnid=mnmKt89eyXAX4M:&amp;imgrefurl=http://omarimcneil.blogspot.com/2010/04/break-up-songs.html&amp;docid=p27KJfveksIFVM&amp;imgurl=http://2.bp.blogspot.com/_7mLxrXGUPXU/S7flFPhE98I/AAAAAAAAAF8/UUFUyM2LP1k/s1600/breakup.jpg&amp;w=483&amp;h=426&amp;ei=vS0IUJrZF4j69QTX65muBA&amp;zoom=1&amp;iact=hc&amp;vpx=352&amp;vpy=327&amp;dur=2184&amp;hovh=211&amp;hovw=239&amp;tx=137&amp;ty=70&amp;sig=104718098210326623334&amp;page=1&amp;tbnh=147&amp;tbnw=167&amp;start=0&amp;ndsp=24&amp;ved=1t:429,r:7,s:0,i:9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fr/imgres?q=help+each+other&amp;start=201&amp;hl=fr&amp;safe=active&amp;biw=1280&amp;bih=852&amp;tbs=itp:clipart&amp;tbm=isch&amp;tbnid=hQYt2j9f0XZH9M:&amp;imgrefurl=http://tedwordsblog.com/2012/07/05/25/&amp;docid=LkbTGrB0fnAyWM&amp;imgurl=http://tedwordsblog.files.wordpress.com/2012/07/peanuts-accomplishment.jpg?w=640&amp;w=300&amp;h=300&amp;ei=fy0IUIaNKoOq8ATD882XBA&amp;zoom=1&amp;iact=hc&amp;vpx=364&amp;vpy=140&amp;dur=1248&amp;hovh=225&amp;hovw=225&amp;tx=141&amp;ty=97&amp;sig=104718098210326623334&amp;page=8&amp;tbnh=145&amp;tbnw=139&amp;ndsp=30&amp;ved=1t:429,r:19,s:201,i:15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2.docx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164"/>
            <a:ext cx="6324600" cy="1204306"/>
          </a:xfrm>
        </p:spPr>
        <p:txBody>
          <a:bodyPr/>
          <a:lstStyle/>
          <a:p>
            <a:r>
              <a:rPr lang="en-US" dirty="0" smtClean="0"/>
              <a:t>Les relations </a:t>
            </a:r>
            <a:r>
              <a:rPr lang="en-US" dirty="0" err="1" smtClean="0"/>
              <a:t>personnelles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52545"/>
              </p:ext>
            </p:extLst>
          </p:nvPr>
        </p:nvGraphicFramePr>
        <p:xfrm>
          <a:off x="1524000" y="1371600"/>
          <a:ext cx="6127750" cy="563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Document" r:id="rId4" imgW="6127586" imgH="5643898" progId="Word.Document.12">
                  <p:embed/>
                </p:oleObj>
              </mc:Choice>
              <mc:Fallback>
                <p:oleObj name="Document" r:id="rId4" imgW="6127586" imgH="564389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0" y="1371600"/>
                        <a:ext cx="6127750" cy="563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81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Le coup de </a:t>
            </a:r>
            <a:r>
              <a:rPr lang="en-US" cap="none" dirty="0" err="1" smtClean="0"/>
              <a:t>foudre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Quand</a:t>
            </a:r>
            <a:r>
              <a:rPr lang="en-US" sz="2400" dirty="0" smtClean="0"/>
              <a:t> Romeo a vu Juliette, </a:t>
            </a:r>
            <a:r>
              <a:rPr lang="en-US" sz="2400" dirty="0" err="1" smtClean="0"/>
              <a:t>c’etait</a:t>
            </a:r>
            <a:r>
              <a:rPr lang="en-US" sz="2400" dirty="0" smtClean="0"/>
              <a:t> le coup de </a:t>
            </a:r>
            <a:r>
              <a:rPr lang="en-US" sz="2400" dirty="0" err="1" smtClean="0"/>
              <a:t>foudre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Il a </a:t>
            </a:r>
            <a:r>
              <a:rPr lang="en-US" sz="2400" dirty="0" err="1" smtClean="0"/>
              <a:t>eu</a:t>
            </a:r>
            <a:r>
              <a:rPr lang="en-US" sz="2400" dirty="0" smtClean="0"/>
              <a:t> le coup de </a:t>
            </a:r>
            <a:r>
              <a:rPr lang="en-US" sz="2400" dirty="0" err="1" smtClean="0"/>
              <a:t>foudre</a:t>
            </a:r>
            <a:r>
              <a:rPr lang="en-US" sz="2400" dirty="0" smtClean="0"/>
              <a:t> </a:t>
            </a:r>
            <a:r>
              <a:rPr lang="en-US" sz="2400" dirty="0" err="1" smtClean="0"/>
              <a:t>quand</a:t>
            </a:r>
            <a:r>
              <a:rPr lang="en-US" sz="2400" dirty="0" smtClean="0"/>
              <a:t> </a:t>
            </a:r>
            <a:r>
              <a:rPr lang="en-US" sz="2400" dirty="0" err="1" smtClean="0"/>
              <a:t>il</a:t>
            </a:r>
            <a:r>
              <a:rPr lang="en-US" sz="2400" dirty="0" smtClean="0"/>
              <a:t> a vu la </a:t>
            </a:r>
            <a:r>
              <a:rPr lang="en-US" sz="2400" dirty="0" err="1" smtClean="0"/>
              <a:t>fille</a:t>
            </a:r>
            <a:r>
              <a:rPr lang="en-US" sz="2400" dirty="0" smtClean="0"/>
              <a:t>. </a:t>
            </a:r>
          </a:p>
          <a:p>
            <a:endParaRPr lang="en-US" sz="2400" dirty="0"/>
          </a:p>
        </p:txBody>
      </p:sp>
      <p:pic>
        <p:nvPicPr>
          <p:cNvPr id="4098" name="Picture 2" descr="http://thewritepractice.com/wp-content/uploads/2012/05/love-at-first-sight.-romeo-and-juliet3-600x3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5022273" cy="331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6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 disputer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71628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 couple se dispute </a:t>
            </a:r>
            <a:r>
              <a:rPr lang="en-US" sz="2400" dirty="0" err="1" smtClean="0"/>
              <a:t>souvent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Ils</a:t>
            </a:r>
            <a:r>
              <a:rPr lang="en-US" sz="2400" dirty="0" smtClean="0"/>
              <a:t> ne se </a:t>
            </a:r>
            <a:r>
              <a:rPr lang="en-US" sz="2400" dirty="0" err="1" smtClean="0"/>
              <a:t>disputent</a:t>
            </a:r>
            <a:r>
              <a:rPr lang="en-US" sz="2400" dirty="0" smtClean="0"/>
              <a:t> pas </a:t>
            </a:r>
            <a:r>
              <a:rPr lang="en-US" sz="2400" dirty="0" err="1" smtClean="0"/>
              <a:t>souvent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Pourquoi</a:t>
            </a:r>
            <a:r>
              <a:rPr lang="en-US" sz="2400" dirty="0" smtClean="0"/>
              <a:t> </a:t>
            </a:r>
            <a:r>
              <a:rPr lang="en-US" sz="2400" dirty="0" err="1" smtClean="0"/>
              <a:t>est-ce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disputes avec </a:t>
            </a:r>
            <a:r>
              <a:rPr lang="en-US" sz="2400" dirty="0" err="1" smtClean="0"/>
              <a:t>tes</a:t>
            </a:r>
            <a:r>
              <a:rPr lang="en-US" sz="2400" dirty="0" smtClean="0"/>
              <a:t> parents ? </a:t>
            </a:r>
            <a:endParaRPr lang="en-US" sz="2400" dirty="0"/>
          </a:p>
        </p:txBody>
      </p:sp>
      <p:pic>
        <p:nvPicPr>
          <p:cNvPr id="5" name="il_fi" descr="http://feelpositive.files.wordpress.com/2012/05/argue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3" y="1348508"/>
            <a:ext cx="2724467" cy="255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l_fi" descr="http://instruction2.mtsac.edu/french/french2/images/Phonfeud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74353"/>
            <a:ext cx="3544570" cy="23003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576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 </a:t>
            </a:r>
            <a:r>
              <a:rPr lang="en-US" cap="none" dirty="0" err="1" smtClean="0"/>
              <a:t>battre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Les </a:t>
            </a:r>
            <a:r>
              <a:rPr lang="en-US" sz="2400" dirty="0" err="1" smtClean="0"/>
              <a:t>freres</a:t>
            </a:r>
            <a:r>
              <a:rPr lang="en-US" sz="2400" dirty="0" smtClean="0"/>
              <a:t> se </a:t>
            </a:r>
            <a:r>
              <a:rPr lang="en-US" sz="2400" dirty="0" err="1" smtClean="0"/>
              <a:t>battent</a:t>
            </a:r>
            <a:r>
              <a:rPr lang="en-US" sz="2400" dirty="0" smtClean="0"/>
              <a:t> tout le temps. </a:t>
            </a:r>
          </a:p>
          <a:p>
            <a:r>
              <a:rPr lang="en-US" sz="2400" dirty="0" err="1" smtClean="0"/>
              <a:t>Est-ce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battes</a:t>
            </a:r>
            <a:r>
              <a:rPr lang="en-US" sz="2400" dirty="0" smtClean="0"/>
              <a:t> avec </a:t>
            </a:r>
            <a:r>
              <a:rPr lang="en-US" sz="2400" dirty="0" err="1" smtClean="0"/>
              <a:t>tes</a:t>
            </a:r>
            <a:r>
              <a:rPr lang="en-US" sz="2400" dirty="0" smtClean="0"/>
              <a:t> </a:t>
            </a:r>
            <a:r>
              <a:rPr lang="en-US" sz="2400" dirty="0" err="1" smtClean="0"/>
              <a:t>amis</a:t>
            </a:r>
            <a:r>
              <a:rPr lang="en-US" sz="2400" dirty="0" smtClean="0"/>
              <a:t> ? </a:t>
            </a:r>
          </a:p>
          <a:p>
            <a:r>
              <a:rPr lang="en-US" sz="2400" dirty="0" smtClean="0"/>
              <a:t>Ne </a:t>
            </a:r>
            <a:r>
              <a:rPr lang="en-US" sz="2400" dirty="0" err="1" smtClean="0"/>
              <a:t>vous</a:t>
            </a:r>
            <a:r>
              <a:rPr lang="en-US" sz="2400" dirty="0" smtClean="0"/>
              <a:t> </a:t>
            </a:r>
            <a:r>
              <a:rPr lang="en-US" sz="2400" dirty="0" err="1" smtClean="0"/>
              <a:t>battez</a:t>
            </a:r>
            <a:r>
              <a:rPr lang="en-US" sz="2400" dirty="0" smtClean="0"/>
              <a:t> pas ! </a:t>
            </a:r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2642870" cy="269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l_fi" descr="http://chattersley.files.wordpress.com/2010/10/fight-cop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55351"/>
            <a:ext cx="2473325" cy="2556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8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 </a:t>
            </a:r>
            <a:r>
              <a:rPr lang="en-US" cap="none" dirty="0" err="1" smtClean="0"/>
              <a:t>rompre</a:t>
            </a:r>
            <a:r>
              <a:rPr lang="en-US" cap="none" dirty="0" smtClean="0"/>
              <a:t> (avec) </a:t>
            </a:r>
            <a:r>
              <a:rPr lang="en-US" cap="none" smtClean="0"/>
              <a:t>/ quitter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 garcon se </a:t>
            </a:r>
            <a:r>
              <a:rPr lang="en-US" sz="2400" dirty="0" err="1" smtClean="0"/>
              <a:t>rompra</a:t>
            </a:r>
            <a:r>
              <a:rPr lang="en-US" sz="2400" dirty="0" smtClean="0"/>
              <a:t> avec </a:t>
            </a:r>
            <a:r>
              <a:rPr lang="en-US" sz="2400" dirty="0" err="1" smtClean="0"/>
              <a:t>sa</a:t>
            </a:r>
            <a:r>
              <a:rPr lang="en-US" sz="2400" dirty="0" smtClean="0"/>
              <a:t> petite </a:t>
            </a:r>
            <a:r>
              <a:rPr lang="en-US" sz="2400" dirty="0" err="1" smtClean="0"/>
              <a:t>copine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Ils</a:t>
            </a:r>
            <a:r>
              <a:rPr lang="en-US" sz="2400" dirty="0" smtClean="0"/>
              <a:t> se </a:t>
            </a:r>
            <a:r>
              <a:rPr lang="en-US" sz="2400" dirty="0" err="1" smtClean="0"/>
              <a:t>rompent</a:t>
            </a:r>
            <a:r>
              <a:rPr lang="en-US" sz="2400" dirty="0" smtClean="0"/>
              <a:t>. </a:t>
            </a:r>
            <a:r>
              <a:rPr lang="en-US" sz="2400" dirty="0" err="1" smtClean="0"/>
              <a:t>C’est</a:t>
            </a:r>
            <a:r>
              <a:rPr lang="en-US" sz="2400" dirty="0" smtClean="0"/>
              <a:t> grave. </a:t>
            </a:r>
          </a:p>
        </p:txBody>
      </p:sp>
      <p:pic>
        <p:nvPicPr>
          <p:cNvPr id="5" name="rg_hi" descr="http://t2.gstatic.com/images?q=tbn:ANd9GcQdLiDH-aepKP18_C01L83EIAGQjWLvxFITj7Ifg0wZO4A0QN6t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2782887" cy="2801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4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S’inquieter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7239000" cy="16764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Il s’inquiète parce qu’il n’a pas étudié pour l’examen.</a:t>
            </a:r>
          </a:p>
          <a:p>
            <a:r>
              <a:rPr lang="fr-FR" sz="2400" dirty="0" smtClean="0"/>
              <a:t>Ne t’inquiètes pas </a:t>
            </a:r>
            <a:r>
              <a:rPr lang="fr-FR" sz="2400" dirty="0" smtClean="0"/>
              <a:t>! (Ne </a:t>
            </a:r>
            <a:r>
              <a:rPr lang="fr-FR" sz="2400" smtClean="0"/>
              <a:t>vous inquiétez </a:t>
            </a:r>
            <a:r>
              <a:rPr lang="fr-FR" sz="2400" dirty="0" smtClean="0"/>
              <a:t>pas !)</a:t>
            </a:r>
            <a:endParaRPr lang="fr-FR" sz="2400" dirty="0" smtClean="0"/>
          </a:p>
          <a:p>
            <a:r>
              <a:rPr lang="fr-FR" sz="2400" dirty="0" smtClean="0"/>
              <a:t>Pourquoi est-ce que tu t’inquiètes ? </a:t>
            </a:r>
            <a:endParaRPr lang="fr-FR" sz="2400" dirty="0"/>
          </a:p>
        </p:txBody>
      </p:sp>
      <p:pic>
        <p:nvPicPr>
          <p:cNvPr id="5122" name="Picture 2" descr="http://1.bp.blogspot.com/_TQt2G0hkYlY/TN9Nj_8c1RI/AAAAAAAAA6I/MOEOwX_QIIE/s1600/wor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43000"/>
            <a:ext cx="3994493" cy="361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71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Se fâcher  </a:t>
            </a:r>
            <a:endParaRPr lang="fr-FR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7239000" cy="16764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Le prof se fâche parce que les étudiants n’étudient pas. </a:t>
            </a:r>
          </a:p>
          <a:p>
            <a:r>
              <a:rPr lang="fr-FR" sz="2400" dirty="0" smtClean="0"/>
              <a:t>Pourquoi est-ce que tu te fâches ?</a:t>
            </a:r>
            <a:endParaRPr lang="fr-FR" sz="2400" dirty="0"/>
          </a:p>
        </p:txBody>
      </p:sp>
      <p:pic>
        <p:nvPicPr>
          <p:cNvPr id="4098" name="Picture 2" descr="https://media.licdn.com/mpr/mpr/p/8/005/076/113/31f4a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066800"/>
            <a:ext cx="5410200" cy="360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S’entendre</a:t>
            </a:r>
            <a:r>
              <a:rPr lang="en-US" cap="none" dirty="0" smtClean="0"/>
              <a:t> </a:t>
            </a:r>
            <a:r>
              <a:rPr lang="en-US" cap="none" dirty="0" err="1" smtClean="0"/>
              <a:t>bien</a:t>
            </a:r>
            <a:r>
              <a:rPr lang="en-US" cap="none" dirty="0" smtClean="0"/>
              <a:t> (avec)…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 petit garcon </a:t>
            </a:r>
            <a:r>
              <a:rPr lang="en-US" sz="2400" dirty="0" err="1" smtClean="0"/>
              <a:t>s’entend</a:t>
            </a:r>
            <a:r>
              <a:rPr lang="en-US" sz="2400" dirty="0" smtClean="0"/>
              <a:t> </a:t>
            </a:r>
            <a:r>
              <a:rPr lang="en-US" sz="2400" dirty="0" err="1" smtClean="0"/>
              <a:t>bien</a:t>
            </a:r>
            <a:r>
              <a:rPr lang="en-US" sz="2400" dirty="0" smtClean="0"/>
              <a:t> avec son </a:t>
            </a:r>
            <a:r>
              <a:rPr lang="en-US" sz="2400" dirty="0" err="1" smtClean="0"/>
              <a:t>chien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Ils</a:t>
            </a:r>
            <a:r>
              <a:rPr lang="en-US" sz="2400" dirty="0" smtClean="0"/>
              <a:t> </a:t>
            </a:r>
            <a:r>
              <a:rPr lang="en-US" sz="2400" dirty="0" err="1" smtClean="0"/>
              <a:t>s’entendent</a:t>
            </a:r>
            <a:r>
              <a:rPr lang="en-US" sz="2400" dirty="0" smtClean="0"/>
              <a:t> </a:t>
            </a:r>
            <a:r>
              <a:rPr lang="en-US" sz="2400" dirty="0" err="1" smtClean="0"/>
              <a:t>tres</a:t>
            </a:r>
            <a:r>
              <a:rPr lang="en-US" sz="2400" dirty="0" smtClean="0"/>
              <a:t> </a:t>
            </a:r>
            <a:r>
              <a:rPr lang="en-US" sz="2400" dirty="0" err="1" smtClean="0"/>
              <a:t>bien</a:t>
            </a:r>
            <a:r>
              <a:rPr lang="en-US" sz="2400" dirty="0" smtClean="0"/>
              <a:t> ! </a:t>
            </a:r>
          </a:p>
          <a:p>
            <a:r>
              <a:rPr lang="en-US" sz="2400" dirty="0" err="1" smtClean="0"/>
              <a:t>Est-ce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</a:t>
            </a:r>
            <a:r>
              <a:rPr lang="en-US" sz="2400" dirty="0" err="1" smtClean="0"/>
              <a:t>t’entends</a:t>
            </a:r>
            <a:r>
              <a:rPr lang="en-US" sz="2400" dirty="0" smtClean="0"/>
              <a:t> </a:t>
            </a:r>
            <a:r>
              <a:rPr lang="en-US" sz="2400" dirty="0" err="1" smtClean="0"/>
              <a:t>bien</a:t>
            </a:r>
            <a:r>
              <a:rPr lang="en-US" sz="2400" dirty="0" smtClean="0"/>
              <a:t> avec </a:t>
            </a:r>
            <a:r>
              <a:rPr lang="en-US" sz="2400" dirty="0" err="1" smtClean="0"/>
              <a:t>tes</a:t>
            </a:r>
            <a:r>
              <a:rPr lang="en-US" sz="2400" dirty="0" smtClean="0"/>
              <a:t> </a:t>
            </a:r>
            <a:r>
              <a:rPr lang="en-US" sz="2400" dirty="0" err="1" smtClean="0"/>
              <a:t>camarades</a:t>
            </a:r>
            <a:r>
              <a:rPr lang="en-US" sz="2400" dirty="0" smtClean="0"/>
              <a:t> ? </a:t>
            </a:r>
            <a:endParaRPr lang="en-US" sz="2400" dirty="0"/>
          </a:p>
        </p:txBody>
      </p:sp>
      <p:pic>
        <p:nvPicPr>
          <p:cNvPr id="4" name="il_fi" descr="http://www.digitalunivers.com/wp-content/uploads/2012/02/boule-et-bill-au-cinem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43000"/>
            <a:ext cx="3467417" cy="3155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79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S’entendre</a:t>
            </a:r>
            <a:r>
              <a:rPr lang="en-US" cap="none" dirty="0" smtClean="0"/>
              <a:t> </a:t>
            </a:r>
            <a:r>
              <a:rPr lang="en-US" cap="none" dirty="0" err="1" smtClean="0"/>
              <a:t>bien</a:t>
            </a:r>
            <a:r>
              <a:rPr lang="en-US" cap="none" dirty="0" smtClean="0"/>
              <a:t> avec…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1676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Je </a:t>
            </a:r>
            <a:r>
              <a:rPr lang="en-US" sz="2800" dirty="0" err="1" smtClean="0"/>
              <a:t>m’entends</a:t>
            </a:r>
            <a:r>
              <a:rPr lang="en-US" sz="2800" dirty="0" smtClean="0"/>
              <a:t> …		Nous </a:t>
            </a:r>
            <a:r>
              <a:rPr lang="en-US" sz="2800" dirty="0" err="1" smtClean="0"/>
              <a:t>nous</a:t>
            </a:r>
            <a:r>
              <a:rPr lang="en-US" sz="2800" dirty="0" smtClean="0"/>
              <a:t> </a:t>
            </a:r>
            <a:r>
              <a:rPr lang="en-US" sz="2800" dirty="0" err="1" smtClean="0"/>
              <a:t>entendons</a:t>
            </a:r>
            <a:r>
              <a:rPr lang="en-US" sz="2800" dirty="0" smtClean="0"/>
              <a:t>…</a:t>
            </a:r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t’entends</a:t>
            </a:r>
            <a:r>
              <a:rPr lang="en-US" sz="2800" dirty="0" smtClean="0"/>
              <a:t>…		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entendez</a:t>
            </a:r>
            <a:r>
              <a:rPr lang="en-US" sz="2800" dirty="0" smtClean="0"/>
              <a:t>…</a:t>
            </a:r>
          </a:p>
          <a:p>
            <a:r>
              <a:rPr lang="en-US" sz="2800" dirty="0" smtClean="0"/>
              <a:t>Il </a:t>
            </a:r>
            <a:r>
              <a:rPr lang="en-US" sz="2800" dirty="0" err="1" smtClean="0"/>
              <a:t>s’entend</a:t>
            </a:r>
            <a:r>
              <a:rPr lang="en-US" sz="2800" dirty="0" smtClean="0"/>
              <a:t>…		</a:t>
            </a:r>
            <a:r>
              <a:rPr lang="en-US" sz="2800" dirty="0" err="1" smtClean="0"/>
              <a:t>Ils</a:t>
            </a:r>
            <a:r>
              <a:rPr lang="en-US" sz="2800" dirty="0" smtClean="0"/>
              <a:t> </a:t>
            </a:r>
            <a:r>
              <a:rPr lang="en-US" sz="2800" dirty="0" err="1" smtClean="0"/>
              <a:t>s’entendent</a:t>
            </a:r>
            <a:r>
              <a:rPr lang="en-US" sz="2800" dirty="0" smtClean="0"/>
              <a:t>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466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S’échanger</a:t>
            </a:r>
            <a:r>
              <a:rPr lang="en-US" cap="none" dirty="0" smtClean="0"/>
              <a:t> des </a:t>
            </a:r>
            <a:r>
              <a:rPr lang="en-US" cap="none" dirty="0" err="1" smtClean="0"/>
              <a:t>cadeaux</a:t>
            </a:r>
            <a:r>
              <a:rPr lang="en-US" cap="none" dirty="0" smtClean="0"/>
              <a:t>…</a:t>
            </a:r>
            <a:br>
              <a:rPr lang="en-US" cap="none" dirty="0" smtClean="0"/>
            </a:br>
            <a:r>
              <a:rPr lang="en-US" cap="none" dirty="0" err="1" smtClean="0"/>
              <a:t>Echanger</a:t>
            </a:r>
            <a:r>
              <a:rPr lang="en-US" cap="none" dirty="0" smtClean="0"/>
              <a:t> des </a:t>
            </a:r>
            <a:r>
              <a:rPr lang="en-US" cap="none" dirty="0" err="1" smtClean="0"/>
              <a:t>cadeaux</a:t>
            </a:r>
            <a:r>
              <a:rPr lang="en-US" cap="none" dirty="0" smtClean="0"/>
              <a:t> (avec)…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Les camarades s’échangent des cadeaux.</a:t>
            </a:r>
          </a:p>
          <a:p>
            <a:r>
              <a:rPr lang="fr-FR" sz="2400" dirty="0" smtClean="0"/>
              <a:t>J’échange des cadeaux avec ma sœur. </a:t>
            </a:r>
          </a:p>
          <a:p>
            <a:r>
              <a:rPr lang="fr-FR" sz="2400" dirty="0" smtClean="0"/>
              <a:t>Est-ce que vous vous échangez des cadeaux pendant le Noel ? </a:t>
            </a:r>
          </a:p>
        </p:txBody>
      </p:sp>
      <p:pic>
        <p:nvPicPr>
          <p:cNvPr id="5" name="il_fi" descr="http://www.troop101-wa.org/wordpress/wp-content/uploads/Gift_Exchan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95400"/>
            <a:ext cx="3081020" cy="2842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466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S’embrasser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err="1" smtClean="0"/>
              <a:t>Embrasser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Le garçon et la fille s’embrassent. </a:t>
            </a:r>
          </a:p>
          <a:p>
            <a:r>
              <a:rPr lang="fr-FR" sz="2400" dirty="0" smtClean="0"/>
              <a:t>Il embrasse sa petite copine. </a:t>
            </a:r>
          </a:p>
          <a:p>
            <a:r>
              <a:rPr lang="fr-FR" sz="2400" dirty="0" smtClean="0"/>
              <a:t>Vous vous embrassez dans le couloir ?! C’est dégoutant ! </a:t>
            </a:r>
            <a:endParaRPr lang="fr-FR" sz="2400" dirty="0"/>
          </a:p>
        </p:txBody>
      </p:sp>
      <p:pic>
        <p:nvPicPr>
          <p:cNvPr id="5" name="il_fi" descr="http://www.coloringpages365.com/coloring/kiss-coloring-pages-12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2096452" cy="248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plehu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1856105" cy="228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35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 </a:t>
            </a:r>
            <a:r>
              <a:rPr lang="en-US" cap="none" dirty="0" err="1" smtClean="0"/>
              <a:t>serrer</a:t>
            </a:r>
            <a:r>
              <a:rPr lang="en-US" cap="none" dirty="0" smtClean="0"/>
              <a:t> la main</a:t>
            </a:r>
            <a:br>
              <a:rPr lang="en-US" cap="none" dirty="0" smtClean="0"/>
            </a:br>
            <a:r>
              <a:rPr lang="en-US" cap="none" dirty="0" err="1" smtClean="0"/>
              <a:t>Serrer</a:t>
            </a:r>
            <a:r>
              <a:rPr lang="en-US" cap="none" dirty="0" smtClean="0"/>
              <a:t> la main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Les </a:t>
            </a:r>
            <a:r>
              <a:rPr lang="en-US" sz="2400" dirty="0" err="1" smtClean="0"/>
              <a:t>hommes</a:t>
            </a:r>
            <a:r>
              <a:rPr lang="en-US" sz="2400" dirty="0" smtClean="0"/>
              <a:t> se </a:t>
            </a:r>
            <a:r>
              <a:rPr lang="en-US" sz="2400" dirty="0" err="1" smtClean="0"/>
              <a:t>serrent</a:t>
            </a:r>
            <a:r>
              <a:rPr lang="en-US" sz="2400" dirty="0" smtClean="0"/>
              <a:t> la main </a:t>
            </a:r>
            <a:r>
              <a:rPr lang="en-US" sz="2400" dirty="0" err="1" smtClean="0"/>
              <a:t>parce</a:t>
            </a:r>
            <a:r>
              <a:rPr lang="en-US" sz="2400" dirty="0" smtClean="0"/>
              <a:t> </a:t>
            </a:r>
            <a:r>
              <a:rPr lang="en-US" sz="2400" dirty="0" err="1" smtClean="0"/>
              <a:t>qu’ils</a:t>
            </a:r>
            <a:r>
              <a:rPr lang="en-US" sz="2400" dirty="0" smtClean="0"/>
              <a:t> se </a:t>
            </a:r>
            <a:r>
              <a:rPr lang="en-US" sz="2400" dirty="0" err="1" smtClean="0"/>
              <a:t>reconcilient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Il </a:t>
            </a:r>
            <a:r>
              <a:rPr lang="en-US" sz="2400" dirty="0" err="1" smtClean="0"/>
              <a:t>serre</a:t>
            </a:r>
            <a:r>
              <a:rPr lang="en-US" sz="2400" dirty="0" smtClean="0"/>
              <a:t> la main de son patron.</a:t>
            </a:r>
          </a:p>
          <a:p>
            <a:r>
              <a:rPr lang="en-US" sz="2400" dirty="0" smtClean="0"/>
              <a:t>Le dispute </a:t>
            </a:r>
            <a:r>
              <a:rPr lang="en-US" sz="2400" dirty="0" err="1" smtClean="0"/>
              <a:t>est</a:t>
            </a:r>
            <a:r>
              <a:rPr lang="en-US" sz="2400" dirty="0" smtClean="0"/>
              <a:t> </a:t>
            </a:r>
            <a:r>
              <a:rPr lang="en-US" sz="2400" dirty="0" err="1" smtClean="0"/>
              <a:t>fini</a:t>
            </a:r>
            <a:r>
              <a:rPr lang="en-US" sz="2400" dirty="0" smtClean="0"/>
              <a:t> ! </a:t>
            </a:r>
            <a:r>
              <a:rPr lang="en-US" sz="2400" dirty="0" err="1" smtClean="0"/>
              <a:t>Serrez-vous</a:t>
            </a:r>
            <a:r>
              <a:rPr lang="en-US" sz="2400" dirty="0" smtClean="0"/>
              <a:t> les mains ! </a:t>
            </a:r>
            <a:endParaRPr lang="en-US" sz="2400" dirty="0"/>
          </a:p>
        </p:txBody>
      </p:sp>
      <p:pic>
        <p:nvPicPr>
          <p:cNvPr id="5" name="il_fi" descr="http://www.fastfingerssueinfo.net/wp-content/uploads/01310676654_hand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19200"/>
            <a:ext cx="2393950" cy="2851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681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Se féliciter</a:t>
            </a:r>
            <a:br>
              <a:rPr lang="fr-FR" cap="none" dirty="0" smtClean="0"/>
            </a:br>
            <a:r>
              <a:rPr lang="fr-FR" cap="none" dirty="0" err="1" smtClean="0"/>
              <a:t>Féliciter</a:t>
            </a:r>
            <a:endParaRPr lang="fr-FR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Charlie Brown et </a:t>
            </a:r>
            <a:r>
              <a:rPr lang="fr-FR" sz="2400" dirty="0" err="1" smtClean="0"/>
              <a:t>Snoopy</a:t>
            </a:r>
            <a:r>
              <a:rPr lang="fr-FR" sz="2400" dirty="0" smtClean="0"/>
              <a:t> se félicitent. </a:t>
            </a:r>
          </a:p>
          <a:p>
            <a:r>
              <a:rPr lang="fr-FR" sz="2400" dirty="0" smtClean="0"/>
              <a:t>Je féliciterai ma cousine quand elle obtient son diplôme. </a:t>
            </a:r>
          </a:p>
          <a:p>
            <a:r>
              <a:rPr lang="fr-FR" sz="2400" dirty="0" smtClean="0"/>
              <a:t>Nous nous félicitons quand nous gagnons le match.</a:t>
            </a:r>
            <a:endParaRPr lang="fr-FR" sz="2400" dirty="0"/>
          </a:p>
        </p:txBody>
      </p:sp>
      <p:pic>
        <p:nvPicPr>
          <p:cNvPr id="5" name="rg_hi" descr="http://t1.gstatic.com/images?q=tbn:ANd9GcQwb_4gNMD-6d5sMPeflqgp-N5e35eVO0R5yWOAgw_DEJ89_K43o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95400"/>
            <a:ext cx="2602547" cy="2831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682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 </a:t>
            </a:r>
            <a:r>
              <a:rPr lang="en-US" cap="none" dirty="0" err="1" smtClean="0"/>
              <a:t>marier</a:t>
            </a:r>
            <a:r>
              <a:rPr lang="en-US" cap="none" dirty="0" smtClean="0"/>
              <a:t> (avec)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Ils se marient.</a:t>
            </a:r>
          </a:p>
          <a:p>
            <a:r>
              <a:rPr lang="fr-FR" sz="2400" dirty="0" smtClean="0"/>
              <a:t>Bill se mariera avec Suzie.</a:t>
            </a:r>
          </a:p>
          <a:p>
            <a:r>
              <a:rPr lang="fr-FR" sz="2400" dirty="0" smtClean="0"/>
              <a:t>Tu demanderas a Julie de te marier ?</a:t>
            </a:r>
            <a:endParaRPr lang="fr-FR" sz="2400" dirty="0"/>
          </a:p>
        </p:txBody>
      </p:sp>
      <p:pic>
        <p:nvPicPr>
          <p:cNvPr id="5" name="Picture 4" descr="C:\Documents and Settings\mark henson.DCBE.009\My Documents\My Pictures\Microsoft Clip Organizer\j0078843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524000"/>
            <a:ext cx="2268537" cy="233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84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1844040" cy="548640"/>
          </a:xfrm>
        </p:spPr>
        <p:txBody>
          <a:bodyPr/>
          <a:lstStyle/>
          <a:p>
            <a:r>
              <a:rPr lang="en-US" cap="none" dirty="0" smtClean="0"/>
              <a:t>Se </a:t>
            </a:r>
            <a:r>
              <a:rPr lang="en-US" cap="none" dirty="0" err="1" smtClean="0"/>
              <a:t>parler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029200"/>
            <a:ext cx="6934200" cy="182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Le garcon et </a:t>
            </a:r>
            <a:r>
              <a:rPr lang="en-US" sz="2400" dirty="0" err="1" smtClean="0"/>
              <a:t>sa</a:t>
            </a:r>
            <a:r>
              <a:rPr lang="en-US" sz="2400" dirty="0" smtClean="0"/>
              <a:t> petite </a:t>
            </a:r>
            <a:r>
              <a:rPr lang="en-US" sz="2400" dirty="0" err="1" smtClean="0"/>
              <a:t>copine</a:t>
            </a:r>
            <a:r>
              <a:rPr lang="en-US" sz="2400" dirty="0" smtClean="0"/>
              <a:t> se </a:t>
            </a:r>
            <a:r>
              <a:rPr lang="en-US" sz="2400" dirty="0" err="1" smtClean="0"/>
              <a:t>parlent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Le </a:t>
            </a:r>
            <a:r>
              <a:rPr lang="en-US" sz="2400" dirty="0" err="1" smtClean="0"/>
              <a:t>fils</a:t>
            </a:r>
            <a:r>
              <a:rPr lang="en-US" sz="2400" dirty="0" smtClean="0"/>
              <a:t> et son </a:t>
            </a:r>
            <a:r>
              <a:rPr lang="en-US" sz="2400" dirty="0" err="1" smtClean="0"/>
              <a:t>pere</a:t>
            </a:r>
            <a:r>
              <a:rPr lang="en-US" sz="2400" dirty="0" smtClean="0"/>
              <a:t> </a:t>
            </a:r>
            <a:r>
              <a:rPr lang="en-US" sz="2400" dirty="0" err="1" smtClean="0"/>
              <a:t>s’ecrivent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Nous </a:t>
            </a:r>
            <a:r>
              <a:rPr lang="en-US" sz="2400" dirty="0" err="1" smtClean="0"/>
              <a:t>nous</a:t>
            </a:r>
            <a:r>
              <a:rPr lang="en-US" sz="2400" dirty="0" smtClean="0"/>
              <a:t> </a:t>
            </a:r>
            <a:r>
              <a:rPr lang="en-US" sz="2400" dirty="0" err="1" smtClean="0"/>
              <a:t>ecrivons</a:t>
            </a:r>
            <a:r>
              <a:rPr lang="en-US" sz="2400" dirty="0" smtClean="0"/>
              <a:t> </a:t>
            </a:r>
            <a:r>
              <a:rPr lang="en-US" sz="2400" dirty="0" err="1" smtClean="0"/>
              <a:t>quand</a:t>
            </a:r>
            <a:r>
              <a:rPr lang="en-US" sz="2400" dirty="0" smtClean="0"/>
              <a:t> nous </a:t>
            </a:r>
            <a:r>
              <a:rPr lang="en-US" sz="2400" dirty="0" err="1" smtClean="0"/>
              <a:t>avons</a:t>
            </a:r>
            <a:r>
              <a:rPr lang="en-US" sz="2400" dirty="0" smtClean="0"/>
              <a:t> du temps. </a:t>
            </a:r>
          </a:p>
          <a:p>
            <a:r>
              <a:rPr lang="en-US" sz="2400" dirty="0" smtClean="0"/>
              <a:t>Le </a:t>
            </a:r>
            <a:r>
              <a:rPr lang="en-US" sz="2400" dirty="0" err="1" smtClean="0"/>
              <a:t>soldat</a:t>
            </a:r>
            <a:r>
              <a:rPr lang="en-US" sz="2400" dirty="0" smtClean="0"/>
              <a:t> et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famille</a:t>
            </a:r>
            <a:r>
              <a:rPr lang="en-US" sz="2400" dirty="0" smtClean="0"/>
              <a:t> ne se </a:t>
            </a:r>
            <a:r>
              <a:rPr lang="en-US" sz="2400" dirty="0" err="1" smtClean="0"/>
              <a:t>voient</a:t>
            </a:r>
            <a:r>
              <a:rPr lang="en-US" sz="2400" dirty="0" smtClean="0"/>
              <a:t> pas </a:t>
            </a:r>
            <a:r>
              <a:rPr lang="en-US" sz="2400" dirty="0" err="1" smtClean="0"/>
              <a:t>souvent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84777" y="3108960"/>
            <a:ext cx="18440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 smtClean="0"/>
              <a:t>Se </a:t>
            </a:r>
            <a:r>
              <a:rPr lang="en-US" cap="none" dirty="0" err="1" smtClean="0"/>
              <a:t>voir</a:t>
            </a:r>
            <a:endParaRPr lang="en-US" cap="none" dirty="0" smtClean="0"/>
          </a:p>
          <a:p>
            <a:endParaRPr lang="en-US" cap="none" dirty="0"/>
          </a:p>
          <a:p>
            <a:endParaRPr lang="en-US" cap="none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638800" y="304800"/>
            <a:ext cx="18440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cap="none" dirty="0" smtClean="0"/>
              <a:t>S’écrire</a:t>
            </a:r>
            <a:endParaRPr lang="fr-FR" cap="none" dirty="0"/>
          </a:p>
        </p:txBody>
      </p:sp>
      <p:pic>
        <p:nvPicPr>
          <p:cNvPr id="3074" name="Picture 2" descr="Description: http://www.allcashqueen.com/wp-content/uploads/2011/10/think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58058"/>
            <a:ext cx="1408834" cy="136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l_fi" descr="Description: http://closingtableblog.com/wp-content/uploads/2011/06/Short-Sale-Hardship-Let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408" y="961547"/>
            <a:ext cx="1417716" cy="126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96000" y="961547"/>
            <a:ext cx="0" cy="1262653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574396"/>
              </p:ext>
            </p:extLst>
          </p:nvPr>
        </p:nvGraphicFramePr>
        <p:xfrm>
          <a:off x="-1524000" y="961547"/>
          <a:ext cx="7042770" cy="1781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Document" r:id="rId6" imgW="6127586" imgH="1349377" progId="Word.Document.12">
                  <p:embed/>
                </p:oleObj>
              </mc:Choice>
              <mc:Fallback>
                <p:oleObj name="Document" r:id="rId6" imgW="6127586" imgH="13493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524000" y="961547"/>
                        <a:ext cx="7042770" cy="1781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94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445</TotalTime>
  <Words>367</Words>
  <Application>Microsoft Office PowerPoint</Application>
  <PresentationFormat>On-screen Show (4:3)</PresentationFormat>
  <Paragraphs>61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Angles</vt:lpstr>
      <vt:lpstr>Document</vt:lpstr>
      <vt:lpstr>Les relations personnelles</vt:lpstr>
      <vt:lpstr>S’entendre bien (avec)…</vt:lpstr>
      <vt:lpstr>S’entendre bien avec…</vt:lpstr>
      <vt:lpstr>S’échanger des cadeaux… Echanger des cadeaux (avec)…</vt:lpstr>
      <vt:lpstr>S’embrasser Embrasser</vt:lpstr>
      <vt:lpstr>Se serrer la main Serrer la main</vt:lpstr>
      <vt:lpstr>Se féliciter Féliciter</vt:lpstr>
      <vt:lpstr>Se marier (avec)</vt:lpstr>
      <vt:lpstr>Se parler</vt:lpstr>
      <vt:lpstr>Le coup de foudre</vt:lpstr>
      <vt:lpstr>Se disputer</vt:lpstr>
      <vt:lpstr>Se battre</vt:lpstr>
      <vt:lpstr>Se rompre (avec) / quitter</vt:lpstr>
      <vt:lpstr>S’inquieter</vt:lpstr>
      <vt:lpstr>Se fâcher  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relations personnelles</dc:title>
  <dc:creator>Benjamin Riekhof</dc:creator>
  <cp:lastModifiedBy>Benjamin Riekhof</cp:lastModifiedBy>
  <cp:revision>12</cp:revision>
  <dcterms:created xsi:type="dcterms:W3CDTF">2012-10-02T16:03:12Z</dcterms:created>
  <dcterms:modified xsi:type="dcterms:W3CDTF">2015-01-23T17:27:54Z</dcterms:modified>
</cp:coreProperties>
</file>