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8" r:id="rId2"/>
    <p:sldId id="261" r:id="rId3"/>
    <p:sldId id="281" r:id="rId4"/>
    <p:sldId id="270" r:id="rId5"/>
    <p:sldId id="257" r:id="rId6"/>
    <p:sldId id="259" r:id="rId7"/>
    <p:sldId id="262" r:id="rId8"/>
    <p:sldId id="275" r:id="rId9"/>
    <p:sldId id="263" r:id="rId10"/>
    <p:sldId id="264" r:id="rId11"/>
    <p:sldId id="265" r:id="rId12"/>
    <p:sldId id="266" r:id="rId13"/>
    <p:sldId id="271" r:id="rId14"/>
    <p:sldId id="272" r:id="rId15"/>
    <p:sldId id="276" r:id="rId16"/>
    <p:sldId id="273" r:id="rId17"/>
    <p:sldId id="274" r:id="rId18"/>
    <p:sldId id="280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91" autoAdjust="0"/>
    <p:restoredTop sz="94660"/>
  </p:normalViewPr>
  <p:slideViewPr>
    <p:cSldViewPr>
      <p:cViewPr varScale="1">
        <p:scale>
          <a:sx n="69" d="100"/>
          <a:sy n="69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D5EB2-A3B1-43D6-A8FB-D63037376080}" type="datetimeFigureOut">
              <a:rPr lang="en-US" smtClean="0"/>
              <a:t>10/17/2013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B6626-80F6-4DFB-905C-C1EC881C5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05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390CF-532C-4693-81DA-629570C02A84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76B5A-7DDF-448D-AA7D-698D4AAF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60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76B5A-7DDF-448D-AA7D-698D4AAFD0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18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118D1F-B67D-4D07-8A54-5BE4CE85C5B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4716D9-4598-419D-AE90-08C7EC6DADF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Les taches ménagères / </a:t>
            </a:r>
            <a:br>
              <a:rPr lang="fr-FR" dirty="0" smtClean="0"/>
            </a:br>
            <a:r>
              <a:rPr lang="fr-FR" dirty="0" smtClean="0"/>
              <a:t>Les taches domestiques</a:t>
            </a:r>
            <a:endParaRPr lang="fr-FR" dirty="0"/>
          </a:p>
        </p:txBody>
      </p:sp>
      <p:pic>
        <p:nvPicPr>
          <p:cNvPr id="1032" name="Picture 20" descr="MCj033294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555531"/>
            <a:ext cx="1285875" cy="1625819"/>
          </a:xfrm>
          <a:prstGeom prst="rect">
            <a:avLst/>
          </a:prstGeom>
          <a:noFill/>
        </p:spPr>
      </p:pic>
      <p:pic>
        <p:nvPicPr>
          <p:cNvPr id="1031" name="Picture 13" descr="MCj0332926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524000"/>
            <a:ext cx="1838325" cy="1397735"/>
          </a:xfrm>
          <a:prstGeom prst="rect">
            <a:avLst/>
          </a:prstGeom>
          <a:noFill/>
        </p:spPr>
      </p:pic>
      <p:pic>
        <p:nvPicPr>
          <p:cNvPr id="1030" name="Picture 14" descr="MCj0332946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120147"/>
            <a:ext cx="1600200" cy="1566153"/>
          </a:xfrm>
          <a:prstGeom prst="rect">
            <a:avLst/>
          </a:prstGeom>
          <a:noFill/>
        </p:spPr>
      </p:pic>
      <p:pic>
        <p:nvPicPr>
          <p:cNvPr id="1029" name="Picture 16" descr="MCj0332934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4724400"/>
            <a:ext cx="1447800" cy="1873624"/>
          </a:xfrm>
          <a:prstGeom prst="rect">
            <a:avLst/>
          </a:prstGeom>
          <a:noFill/>
        </p:spPr>
      </p:pic>
      <p:pic>
        <p:nvPicPr>
          <p:cNvPr id="1028" name="Picture 25" descr="MCj0332958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0" y="1752600"/>
            <a:ext cx="1295400" cy="1813560"/>
          </a:xfrm>
          <a:prstGeom prst="rect">
            <a:avLst/>
          </a:prstGeom>
          <a:noFill/>
        </p:spPr>
      </p:pic>
      <p:pic>
        <p:nvPicPr>
          <p:cNvPr id="1027" name="Picture 21" descr="MCj0332938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3581400"/>
            <a:ext cx="1752600" cy="1154814"/>
          </a:xfrm>
          <a:prstGeom prst="rect">
            <a:avLst/>
          </a:prstGeom>
          <a:noFill/>
        </p:spPr>
      </p:pic>
      <p:pic>
        <p:nvPicPr>
          <p:cNvPr id="1026" name="Picture 23" descr="MCj03329300000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29000" y="4724400"/>
            <a:ext cx="1600200" cy="1584512"/>
          </a:xfrm>
          <a:prstGeom prst="rect">
            <a:avLst/>
          </a:prstGeom>
          <a:noFill/>
        </p:spPr>
      </p:pic>
      <p:pic>
        <p:nvPicPr>
          <p:cNvPr id="1025" name="Picture 18" descr="MCj03329520000[1]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66800" y="4876800"/>
            <a:ext cx="1295400" cy="1699161"/>
          </a:xfrm>
          <a:prstGeom prst="rect">
            <a:avLst/>
          </a:prstGeom>
          <a:noFill/>
        </p:spPr>
      </p:pic>
      <p:pic>
        <p:nvPicPr>
          <p:cNvPr id="15" name="Picture 14" descr="C:\Documents and Settings\Mark Henson\Local Settings\Temporary Internet Files\Content.IE5\5K0IJS0H\MCj03329400000[1].wmf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81337" y="3201400"/>
            <a:ext cx="1781175" cy="140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:\Documents and Settings\Mark Henson\Local Settings\Temporary Internet Files\Content.IE5\JXVBAZ44\MCj03329360000[1].wmf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7200" y="1676400"/>
            <a:ext cx="130681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FFC000"/>
                </a:solidFill>
                <a:latin typeface="+mj-lt"/>
              </a:rPr>
              <a:t>É</a:t>
            </a:r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pousseter</a:t>
            </a:r>
          </a:p>
        </p:txBody>
      </p:sp>
      <p:pic>
        <p:nvPicPr>
          <p:cNvPr id="6" name="Picture 25" descr="MCj03329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752600"/>
            <a:ext cx="3124200" cy="43738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err="1" smtClean="0">
                <a:solidFill>
                  <a:srgbClr val="FFC000"/>
                </a:solidFill>
                <a:latin typeface="+mj-lt"/>
              </a:rPr>
              <a:t>Poussiere</a:t>
            </a:r>
            <a:endParaRPr lang="fr-FR" sz="44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954784"/>
            <a:ext cx="4743450" cy="3436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Dans la cuisine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490663"/>
            <a:ext cx="57150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Faire la vaisselle</a:t>
            </a:r>
            <a:endParaRPr lang="fr-FR" sz="44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4" name="Picture 3" descr="C:\Documents and Settings\Mark Henson\Local Settings\Temporary Internet Files\Content.IE5\JXVBAZ44\MCj0332936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76400"/>
            <a:ext cx="267841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457200"/>
            <a:ext cx="74676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Balayer (avec un balai)</a:t>
            </a:r>
            <a:endParaRPr lang="fr-FR" sz="44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4" name="Picture 13" descr="MCj033292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358376"/>
            <a:ext cx="4962525" cy="37731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533400"/>
            <a:ext cx="8915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rgbClr val="FFC000"/>
                </a:solidFill>
                <a:latin typeface="+mj-lt"/>
              </a:rPr>
              <a:t>Balayer</a:t>
            </a:r>
            <a:endParaRPr lang="en-US" sz="4400" dirty="0" smtClean="0">
              <a:solidFill>
                <a:srgbClr val="FFC000"/>
              </a:solidFill>
              <a:latin typeface="+mj-lt"/>
            </a:endParaRPr>
          </a:p>
          <a:p>
            <a:pPr algn="ctr"/>
            <a:endParaRPr lang="en-US" sz="4400" dirty="0">
              <a:solidFill>
                <a:srgbClr val="FFC000"/>
              </a:solidFill>
              <a:latin typeface="+mj-lt"/>
            </a:endParaRPr>
          </a:p>
          <a:p>
            <a:r>
              <a:rPr lang="fr-FR" sz="3600" dirty="0" smtClean="0">
                <a:solidFill>
                  <a:srgbClr val="FFC000"/>
                </a:solidFill>
                <a:latin typeface="+mj-lt"/>
              </a:rPr>
              <a:t>Je balaie		Nous balayons</a:t>
            </a:r>
          </a:p>
          <a:p>
            <a:r>
              <a:rPr lang="fr-FR" sz="3600" dirty="0" smtClean="0">
                <a:solidFill>
                  <a:srgbClr val="FFC000"/>
                </a:solidFill>
                <a:latin typeface="+mj-lt"/>
              </a:rPr>
              <a:t>Tu balaies		Vous balayez</a:t>
            </a:r>
          </a:p>
          <a:p>
            <a:r>
              <a:rPr lang="fr-FR" sz="3600" dirty="0" smtClean="0">
                <a:solidFill>
                  <a:srgbClr val="FFC000"/>
                </a:solidFill>
                <a:latin typeface="+mj-lt"/>
              </a:rPr>
              <a:t>Il balaie			Ils balaient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Sortir la poubelle</a:t>
            </a:r>
            <a:endParaRPr lang="fr-FR" sz="44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4" name="Picture 18" descr="MCj033295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524000"/>
            <a:ext cx="3270564" cy="428996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Faire la cuisine</a:t>
            </a:r>
            <a:endParaRPr lang="fr-FR" sz="44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00200"/>
            <a:ext cx="457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457200"/>
            <a:ext cx="7772400" cy="14465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Nourrir (un enfant/un chien)</a:t>
            </a:r>
            <a:endParaRPr lang="fr-FR" sz="44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6" name="Picture 5" descr="C:\Documents and Settings\Mark Henson\Local Settings\Temporary Internet Files\Content.IE5\5K0IJS0H\MCj0332940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057400"/>
            <a:ext cx="52578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Dans la lingerie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577215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u="sng" dirty="0" smtClean="0">
                <a:solidFill>
                  <a:srgbClr val="FFC000"/>
                </a:solidFill>
              </a:rPr>
              <a:t>Faire</a:t>
            </a:r>
          </a:p>
          <a:p>
            <a:pPr>
              <a:buNone/>
            </a:pPr>
            <a:r>
              <a:rPr lang="en-US" sz="4000" dirty="0" smtClean="0">
                <a:solidFill>
                  <a:srgbClr val="FFC000"/>
                </a:solidFill>
              </a:rPr>
              <a:t>Je </a:t>
            </a:r>
            <a:r>
              <a:rPr lang="en-US" sz="4000" dirty="0" err="1" smtClean="0">
                <a:solidFill>
                  <a:srgbClr val="FFC000"/>
                </a:solidFill>
              </a:rPr>
              <a:t>fais</a:t>
            </a:r>
            <a:r>
              <a:rPr lang="en-US" sz="4000" dirty="0" smtClean="0">
                <a:solidFill>
                  <a:srgbClr val="FFC000"/>
                </a:solidFill>
              </a:rPr>
              <a:t>			Nous </a:t>
            </a:r>
            <a:r>
              <a:rPr lang="en-US" sz="4000" dirty="0" err="1" smtClean="0">
                <a:solidFill>
                  <a:srgbClr val="FFC000"/>
                </a:solidFill>
              </a:rPr>
              <a:t>faisons</a:t>
            </a:r>
            <a:endParaRPr lang="en-US" sz="4000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sz="4000" dirty="0" err="1" smtClean="0">
                <a:solidFill>
                  <a:srgbClr val="FFC000"/>
                </a:solidFill>
              </a:rPr>
              <a:t>Tu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 err="1" smtClean="0">
                <a:solidFill>
                  <a:srgbClr val="FFC000"/>
                </a:solidFill>
              </a:rPr>
              <a:t>fais</a:t>
            </a:r>
            <a:r>
              <a:rPr lang="en-US" sz="4000" dirty="0" smtClean="0">
                <a:solidFill>
                  <a:srgbClr val="FFC000"/>
                </a:solidFill>
              </a:rPr>
              <a:t>			</a:t>
            </a:r>
            <a:r>
              <a:rPr lang="en-US" sz="4000" dirty="0" err="1" smtClean="0">
                <a:solidFill>
                  <a:srgbClr val="FFC000"/>
                </a:solidFill>
              </a:rPr>
              <a:t>Vous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 err="1" smtClean="0">
                <a:solidFill>
                  <a:srgbClr val="FFC000"/>
                </a:solidFill>
              </a:rPr>
              <a:t>faites</a:t>
            </a:r>
            <a:endParaRPr lang="en-US" sz="4000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sz="4000" dirty="0" smtClean="0">
                <a:solidFill>
                  <a:srgbClr val="FFC000"/>
                </a:solidFill>
              </a:rPr>
              <a:t>Il/</a:t>
            </a:r>
            <a:r>
              <a:rPr lang="en-US" sz="4000" dirty="0" err="1" smtClean="0">
                <a:solidFill>
                  <a:srgbClr val="FFC000"/>
                </a:solidFill>
              </a:rPr>
              <a:t>elle</a:t>
            </a:r>
            <a:r>
              <a:rPr lang="en-US" sz="4000" dirty="0" smtClean="0">
                <a:solidFill>
                  <a:srgbClr val="FFC000"/>
                </a:solidFill>
              </a:rPr>
              <a:t> fait		</a:t>
            </a:r>
            <a:r>
              <a:rPr lang="en-US" sz="4000" dirty="0" err="1" smtClean="0">
                <a:solidFill>
                  <a:srgbClr val="FFC000"/>
                </a:solidFill>
              </a:rPr>
              <a:t>Ils</a:t>
            </a:r>
            <a:r>
              <a:rPr lang="en-US" sz="4000" dirty="0" smtClean="0">
                <a:solidFill>
                  <a:srgbClr val="FFC000"/>
                </a:solidFill>
              </a:rPr>
              <a:t>/</a:t>
            </a:r>
            <a:r>
              <a:rPr lang="en-US" sz="4000" dirty="0" err="1" smtClean="0">
                <a:solidFill>
                  <a:srgbClr val="FFC000"/>
                </a:solidFill>
              </a:rPr>
              <a:t>elles</a:t>
            </a:r>
            <a:r>
              <a:rPr lang="en-US" sz="4000" dirty="0" smtClean="0">
                <a:solidFill>
                  <a:srgbClr val="FFC000"/>
                </a:solidFill>
              </a:rPr>
              <a:t> font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304800"/>
            <a:ext cx="5181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C000"/>
                </a:solidFill>
              </a:rPr>
              <a:t>Faire le </a:t>
            </a:r>
            <a:r>
              <a:rPr lang="en-US" sz="4000" b="1" dirty="0" err="1" smtClean="0">
                <a:solidFill>
                  <a:srgbClr val="FFC000"/>
                </a:solidFill>
              </a:rPr>
              <a:t>menage</a:t>
            </a:r>
            <a:endParaRPr lang="en-US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Faire la lessive</a:t>
            </a:r>
            <a:endParaRPr lang="fr-FR" sz="44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4" name="Picture 14" descr="MCj033294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4800600" cy="46984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Repasser</a:t>
            </a:r>
            <a:endParaRPr lang="fr-FR" sz="44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4" name="Picture 23" descr="MCj033293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76400"/>
            <a:ext cx="4800600" cy="47535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Faire les courses</a:t>
            </a:r>
          </a:p>
        </p:txBody>
      </p:sp>
      <p:pic>
        <p:nvPicPr>
          <p:cNvPr id="4" name="Picture 3" descr="http://platea.pntic.mec.es/cvera/hotpot/images/taches/buy1.s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76400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Laver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81200"/>
            <a:ext cx="4171950" cy="276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Dans</a:t>
            </a:r>
            <a:r>
              <a:rPr lang="en-US" dirty="0" smtClean="0"/>
              <a:t> le salon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76400"/>
            <a:ext cx="5225534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MCj033294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057400"/>
            <a:ext cx="3267075" cy="413078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FFC000"/>
                </a:solidFill>
                <a:latin typeface="+mj-lt"/>
              </a:rPr>
              <a:t>Nettoyer</a:t>
            </a:r>
            <a:r>
              <a:rPr lang="en-US" sz="4400" b="1" dirty="0" smtClean="0">
                <a:solidFill>
                  <a:srgbClr val="FFC000"/>
                </a:solidFill>
                <a:latin typeface="+mj-lt"/>
              </a:rPr>
              <a:t> les </a:t>
            </a:r>
            <a:r>
              <a:rPr lang="en-US" sz="4400" b="1" dirty="0" err="1" smtClean="0">
                <a:solidFill>
                  <a:srgbClr val="FFC000"/>
                </a:solidFill>
                <a:latin typeface="+mj-lt"/>
              </a:rPr>
              <a:t>vitres</a:t>
            </a:r>
            <a:endParaRPr lang="en-US" sz="4400" b="1" dirty="0">
              <a:solidFill>
                <a:srgbClr val="FFC0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937760"/>
          </a:xfrm>
        </p:spPr>
        <p:txBody>
          <a:bodyPr/>
          <a:lstStyle/>
          <a:p>
            <a:pPr>
              <a:buNone/>
            </a:pPr>
            <a:r>
              <a:rPr lang="fr-FR" sz="4000" dirty="0" smtClean="0">
                <a:solidFill>
                  <a:srgbClr val="FFC000"/>
                </a:solidFill>
              </a:rPr>
              <a:t>Je nettoie		Nous nettoyons</a:t>
            </a:r>
          </a:p>
          <a:p>
            <a:pPr>
              <a:buNone/>
            </a:pPr>
            <a:r>
              <a:rPr lang="fr-FR" sz="4000" dirty="0" smtClean="0">
                <a:solidFill>
                  <a:srgbClr val="FFC000"/>
                </a:solidFill>
              </a:rPr>
              <a:t>Tu nettoies		Vous nettoyez</a:t>
            </a:r>
          </a:p>
          <a:p>
            <a:pPr>
              <a:buNone/>
            </a:pPr>
            <a:r>
              <a:rPr lang="fr-FR" sz="4000" dirty="0" smtClean="0">
                <a:solidFill>
                  <a:srgbClr val="FFC000"/>
                </a:solidFill>
              </a:rPr>
              <a:t>Il/elle nettoie	Ils/elles nettoient</a:t>
            </a:r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304800"/>
            <a:ext cx="5181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 smtClean="0">
                <a:solidFill>
                  <a:srgbClr val="FFC000"/>
                </a:solidFill>
              </a:rPr>
              <a:t>Nettoyer</a:t>
            </a:r>
            <a:endParaRPr lang="en-US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0" y="457200"/>
            <a:ext cx="54864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C000"/>
                </a:solidFill>
                <a:latin typeface="+mj-lt"/>
              </a:rPr>
              <a:t>Essuyer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800606"/>
            <a:ext cx="4324350" cy="4021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76400" y="381000"/>
            <a:ext cx="60960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C000"/>
                </a:solidFill>
                <a:latin typeface="+mj-lt"/>
              </a:rPr>
              <a:t>Passer </a:t>
            </a:r>
            <a:r>
              <a:rPr lang="en-US" sz="4400" b="1" dirty="0" err="1" smtClean="0">
                <a:solidFill>
                  <a:srgbClr val="FFC000"/>
                </a:solidFill>
                <a:latin typeface="+mj-lt"/>
              </a:rPr>
              <a:t>l’aspirateur</a:t>
            </a:r>
            <a:endParaRPr lang="en-US" sz="44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6" name="Picture 16" descr="MCj033293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00200"/>
            <a:ext cx="3581400" cy="46347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523</TotalTime>
  <Words>63</Words>
  <Application>Microsoft Office PowerPoint</Application>
  <PresentationFormat>On-screen Show (4:3)</PresentationFormat>
  <Paragraphs>33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Apex</vt:lpstr>
      <vt:lpstr>Les taches ménagères /  Les taches domestiques</vt:lpstr>
      <vt:lpstr>PowerPoint Presentation</vt:lpstr>
      <vt:lpstr>PowerPoint Presentation</vt:lpstr>
      <vt:lpstr>PowerPoint Presentation</vt:lpstr>
      <vt:lpstr>Dans le salon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taches ménagères /  Les taches domestiques</dc:title>
  <dc:creator>Ben Riekhof</dc:creator>
  <cp:lastModifiedBy>Benjamin Riekhof</cp:lastModifiedBy>
  <cp:revision>12</cp:revision>
  <dcterms:created xsi:type="dcterms:W3CDTF">2011-10-06T00:52:17Z</dcterms:created>
  <dcterms:modified xsi:type="dcterms:W3CDTF">2013-10-17T19:44:05Z</dcterms:modified>
</cp:coreProperties>
</file>