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F0FF-AECC-4C26-A7D8-A6CDF374B9D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CCFE-63DD-41AC-AA66-5D42A30D0A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F0FF-AECC-4C26-A7D8-A6CDF374B9D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CCFE-63DD-41AC-AA66-5D42A30D0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F0FF-AECC-4C26-A7D8-A6CDF374B9D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CCFE-63DD-41AC-AA66-5D42A30D0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F0FF-AECC-4C26-A7D8-A6CDF374B9D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CCFE-63DD-41AC-AA66-5D42A30D0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F0FF-AECC-4C26-A7D8-A6CDF374B9D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0C9CCFE-63DD-41AC-AA66-5D42A30D0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F0FF-AECC-4C26-A7D8-A6CDF374B9D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CCFE-63DD-41AC-AA66-5D42A30D0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F0FF-AECC-4C26-A7D8-A6CDF374B9D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CCFE-63DD-41AC-AA66-5D42A30D0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F0FF-AECC-4C26-A7D8-A6CDF374B9D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CCFE-63DD-41AC-AA66-5D42A30D0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F0FF-AECC-4C26-A7D8-A6CDF374B9D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CCFE-63DD-41AC-AA66-5D42A30D0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F0FF-AECC-4C26-A7D8-A6CDF374B9D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CCFE-63DD-41AC-AA66-5D42A30D0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F0FF-AECC-4C26-A7D8-A6CDF374B9D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CCFE-63DD-41AC-AA66-5D42A30D0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166F0FF-AECC-4C26-A7D8-A6CDF374B9D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0C9CCFE-63DD-41AC-AA66-5D42A30D0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-304800"/>
            <a:ext cx="82296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Le monde francophone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3" descr="francophoni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26509"/>
            <a:ext cx="9144000" cy="5131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territoires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Saint-Pierre-et-Miquelon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14800"/>
            <a:ext cx="5528641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7700" y="2057400"/>
            <a:ext cx="46863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territoires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Saint Martin et Saint </a:t>
            </a:r>
            <a:r>
              <a:rPr lang="en-US" dirty="0" err="1" smtClean="0"/>
              <a:t>Barthélemy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14800"/>
            <a:ext cx="5181600" cy="238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9000" y="1905000"/>
            <a:ext cx="4445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pays indépendants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majorité des pays francophones sont indépendants. </a:t>
            </a:r>
          </a:p>
          <a:p>
            <a:r>
              <a:rPr lang="fr-FR" dirty="0" smtClean="0"/>
              <a:t>Ils étaient des colonies françaises mais ils sont maintenant libres. </a:t>
            </a:r>
          </a:p>
          <a:p>
            <a:r>
              <a:rPr lang="fr-FR" dirty="0" smtClean="0"/>
              <a:t>Les esclaves d’Haïti ont révolté pour obtenir leur indépendance en 1825</a:t>
            </a:r>
          </a:p>
          <a:p>
            <a:r>
              <a:rPr lang="fr-FR" dirty="0" smtClean="0"/>
              <a:t>L’Algérie a obtenu son indépendance en 1962 et Djibouti en 1977 !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francophonie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Il y a environ 75 pays dans la Francophonie, ou 800 million d’habitants sur 5 continents.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Francophonie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09160"/>
          </a:xfrm>
        </p:spPr>
        <p:txBody>
          <a:bodyPr/>
          <a:lstStyle/>
          <a:p>
            <a:r>
              <a:rPr lang="fr-FR" dirty="0" smtClean="0"/>
              <a:t>La Francophonie consiste des pays francophones: pays qui utilisent le français comme langue principale ou bien une des langues parlées.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352800"/>
            <a:ext cx="3810714" cy="2538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819400" y="60198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Symbole</a:t>
            </a:r>
            <a:r>
              <a:rPr lang="en-US" dirty="0" smtClean="0"/>
              <a:t> de la </a:t>
            </a:r>
            <a:r>
              <a:rPr lang="en-US" dirty="0" err="1" smtClean="0"/>
              <a:t>Francophonie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DOM-TOM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Dans le monde francophone, il y a les pays DOM-TOM (départements d’outre mer-territoires d’outre mer). Ils sont les pays avec les liens politiques de la France. Ils peuvent voter dans les élections parlementaires </a:t>
            </a:r>
          </a:p>
          <a:p>
            <a:r>
              <a:rPr lang="fr-FR" dirty="0" smtClean="0"/>
              <a:t>Les DOM suivent les lois françaises et sont gouvernés par la France. Les habitants sont citoyens de la France.</a:t>
            </a:r>
          </a:p>
          <a:p>
            <a:r>
              <a:rPr lang="fr-FR" dirty="0" smtClean="0"/>
              <a:t>Les TOM créent leurs propres lois et élisent leurs propres administrateurs.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 </a:t>
            </a:r>
            <a:r>
              <a:rPr lang="en-US" dirty="0" err="1" smtClean="0"/>
              <a:t>departements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 Guadeloupe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90800"/>
            <a:ext cx="4847334" cy="372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002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departements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 Martinique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19400"/>
            <a:ext cx="4660009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1863" y="2057400"/>
            <a:ext cx="4452136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departements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Guyane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080656"/>
            <a:ext cx="4572000" cy="3472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3600" y="1676400"/>
            <a:ext cx="4470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departements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 Reunion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061" y="1371600"/>
            <a:ext cx="3886939" cy="5004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19350"/>
            <a:ext cx="52578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territoires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Polynésie</a:t>
            </a:r>
            <a:r>
              <a:rPr lang="en-US" dirty="0" smtClean="0"/>
              <a:t> </a:t>
            </a:r>
            <a:r>
              <a:rPr lang="en-US" dirty="0" err="1" smtClean="0"/>
              <a:t>française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09467"/>
            <a:ext cx="4495800" cy="2841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524000"/>
            <a:ext cx="4545067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territoires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Mayotte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14800"/>
            <a:ext cx="5486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295400"/>
            <a:ext cx="4724971" cy="314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159</TotalTime>
  <Words>201</Words>
  <Application>Microsoft Office PowerPoint</Application>
  <PresentationFormat>On-screen Show (4:3)</PresentationFormat>
  <Paragraphs>31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Apex</vt:lpstr>
      <vt:lpstr>Le monde francophone</vt:lpstr>
      <vt:lpstr>La Francophonie</vt:lpstr>
      <vt:lpstr>Le DOM-TOM</vt:lpstr>
      <vt:lpstr>Les departements</vt:lpstr>
      <vt:lpstr>Les departements</vt:lpstr>
      <vt:lpstr>Les departements</vt:lpstr>
      <vt:lpstr>Les departements</vt:lpstr>
      <vt:lpstr>Les territoires</vt:lpstr>
      <vt:lpstr>Les territoires</vt:lpstr>
      <vt:lpstr>Les territoires</vt:lpstr>
      <vt:lpstr>Les territoires</vt:lpstr>
      <vt:lpstr>Les pays indépendants</vt:lpstr>
      <vt:lpstr>La francophonie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monde francophone et la Maghreb</dc:title>
  <dc:creator>Ben Riekhof</dc:creator>
  <cp:lastModifiedBy>Ben Riekhof</cp:lastModifiedBy>
  <cp:revision>18</cp:revision>
  <dcterms:created xsi:type="dcterms:W3CDTF">2010-11-08T02:28:47Z</dcterms:created>
  <dcterms:modified xsi:type="dcterms:W3CDTF">2010-11-09T00:21:17Z</dcterms:modified>
</cp:coreProperties>
</file>