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0291CC9-B676-4D77-A238-CDE090267E72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2431116-040F-4D82-9733-0AB8CB7DC38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santé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Es-tu</a:t>
            </a:r>
            <a:r>
              <a:rPr lang="en-US" dirty="0" smtClean="0"/>
              <a:t> en bonne santé ? </a:t>
            </a:r>
          </a:p>
          <a:p>
            <a:r>
              <a:rPr lang="en-US" dirty="0" err="1" smtClean="0"/>
              <a:t>Es-tu</a:t>
            </a:r>
            <a:r>
              <a:rPr lang="en-US" dirty="0" smtClean="0"/>
              <a:t> en </a:t>
            </a:r>
            <a:r>
              <a:rPr lang="en-US" dirty="0" err="1" smtClean="0"/>
              <a:t>forme</a:t>
            </a:r>
            <a:r>
              <a:rPr lang="en-US" dirty="0" smtClean="0"/>
              <a:t>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5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en bonne santé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3548"/>
            <a:ext cx="7049013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775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5257800"/>
            <a:ext cx="7543800" cy="914400"/>
          </a:xfrm>
        </p:spPr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n’est</a:t>
            </a:r>
            <a:r>
              <a:rPr lang="en-US" dirty="0" smtClean="0"/>
              <a:t> pas en bonne santé.</a:t>
            </a:r>
            <a:br>
              <a:rPr lang="en-US" dirty="0" smtClean="0"/>
            </a:br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en </a:t>
            </a:r>
            <a:r>
              <a:rPr lang="en-US" dirty="0" err="1" smtClean="0"/>
              <a:t>mauvaise</a:t>
            </a:r>
            <a:r>
              <a:rPr lang="en-US" dirty="0" smtClean="0"/>
              <a:t> santé.    </a:t>
            </a:r>
            <a:endParaRPr lang="en-US" dirty="0"/>
          </a:p>
        </p:txBody>
      </p:sp>
      <p:pic>
        <p:nvPicPr>
          <p:cNvPr id="2050" name="Picture 2" descr="http://maldon-essex.weebly.com/uploads/1/6/7/1/16719180/3298774_orig.jpg?2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1913"/>
            <a:ext cx="6884126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895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en </a:t>
            </a:r>
            <a:r>
              <a:rPr lang="en-US" dirty="0" err="1" smtClean="0"/>
              <a:t>forme</a:t>
            </a:r>
            <a:r>
              <a:rPr lang="en-US" dirty="0"/>
              <a:t>.</a:t>
            </a:r>
          </a:p>
        </p:txBody>
      </p:sp>
      <p:pic>
        <p:nvPicPr>
          <p:cNvPr id="3074" name="Picture 2" descr="http://www.healthsahead.com/wp-content/uploads/2011/10/physically-fit-senior-man-doing-push-ups-300x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16204"/>
            <a:ext cx="4343400" cy="347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899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181600"/>
            <a:ext cx="7543800" cy="9144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Homer Simpson </a:t>
            </a:r>
            <a:r>
              <a:rPr lang="en-US" sz="3600" dirty="0" err="1" smtClean="0"/>
              <a:t>n’est</a:t>
            </a:r>
            <a:r>
              <a:rPr lang="en-US" sz="3600" dirty="0" smtClean="0"/>
              <a:t> pas en </a:t>
            </a:r>
            <a:r>
              <a:rPr lang="en-US" sz="3600" dirty="0" err="1" smtClean="0"/>
              <a:t>forme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sz="3600" dirty="0" smtClean="0"/>
              <a:t>En plus,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dirty="0" err="1" smtClean="0"/>
              <a:t>n’est</a:t>
            </a:r>
            <a:r>
              <a:rPr lang="en-US" sz="3600" dirty="0" smtClean="0"/>
              <a:t> pas en bonne santé. </a:t>
            </a:r>
            <a:endParaRPr lang="en-US" sz="3600" dirty="0"/>
          </a:p>
        </p:txBody>
      </p:sp>
      <p:pic>
        <p:nvPicPr>
          <p:cNvPr id="4098" name="Picture 2" descr="http://www.latenitelabs.com/wp-content/uploads/2012/01/homer_run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590550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6482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</TotalTime>
  <Words>28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La santé  </vt:lpstr>
      <vt:lpstr>Elle est en bonne santé  </vt:lpstr>
      <vt:lpstr>Il n’est pas en bonne santé. Il est en mauvaise santé.    </vt:lpstr>
      <vt:lpstr>Il est en forme.</vt:lpstr>
      <vt:lpstr>     Homer Simpson n’est pas en forme. En plus, il n’est pas en bonne santé. </vt:lpstr>
    </vt:vector>
  </TitlesOfParts>
  <Company>DCBE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santé</dc:title>
  <dc:creator>Benjamin Riekhof</dc:creator>
  <cp:lastModifiedBy>Benjamin Riekhof</cp:lastModifiedBy>
  <cp:revision>2</cp:revision>
  <dcterms:created xsi:type="dcterms:W3CDTF">2013-10-16T20:07:34Z</dcterms:created>
  <dcterms:modified xsi:type="dcterms:W3CDTF">2013-10-16T20:24:51Z</dcterms:modified>
</cp:coreProperties>
</file>