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7" r:id="rId10"/>
    <p:sldId id="268" r:id="rId11"/>
    <p:sldId id="269" r:id="rId12"/>
    <p:sldId id="272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FC4EB7F-4F9D-4548-AE65-438549851D60}">
          <p14:sldIdLst>
            <p14:sldId id="256"/>
            <p14:sldId id="257"/>
            <p14:sldId id="258"/>
            <p14:sldId id="264"/>
            <p14:sldId id="259"/>
            <p14:sldId id="260"/>
            <p14:sldId id="261"/>
            <p14:sldId id="263"/>
            <p14:sldId id="267"/>
            <p14:sldId id="268"/>
            <p14:sldId id="269"/>
            <p14:sldId id="272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757406D-6591-47CC-9CA8-9F2BC8A0129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B5AA2A8-E9D0-494A-91A2-A64E3454F5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6iXbhlFgBo&amp;feature=share&amp;list=PLCA673089B8C5926A" TargetMode="External"/><Relationship Id="rId7" Type="http://schemas.openxmlformats.org/officeDocument/2006/relationships/hyperlink" Target="http://www.youtube.com/watch?v=168S5Rnl808&amp;feature=share&amp;list=PLCA673089B8C5926A" TargetMode="External"/><Relationship Id="rId2" Type="http://schemas.openxmlformats.org/officeDocument/2006/relationships/hyperlink" Target="http://youtu.be/2LrrrrxT_d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IAxrun9kbBU&amp;feature=share&amp;list=PLCA673089B8C5926A" TargetMode="External"/><Relationship Id="rId5" Type="http://schemas.openxmlformats.org/officeDocument/2006/relationships/hyperlink" Target="http://www.youtube.com/watch?v=zxtDCICAgrM&amp;feature=share&amp;list=PLCA673089B8C5926A" TargetMode="External"/><Relationship Id="rId4" Type="http://schemas.openxmlformats.org/officeDocument/2006/relationships/hyperlink" Target="http://www.youtube.com/watch?v=sKqgiUfRrpI&amp;feature=share&amp;list=PLCA673089B8C5926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youtu.be/8wIqhJC2ko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La Lorraine</a:t>
            </a:r>
            <a:endParaRPr lang="en-US" dirty="0"/>
          </a:p>
        </p:txBody>
      </p:sp>
      <p:pic>
        <p:nvPicPr>
          <p:cNvPr id="1026" name="Picture 2" descr="http://us.123rf.com/400wm/400/400/carolecastelli/carolecastelli0811/carolecastelli081100023/3881428-ch-ne-et-de-h-tre-les-arbres-de-la-for-t-en-france-au-printemps-la-r-gion-lorra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3061517" cy="203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hotos-voyage.com/photos-france/nord/met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67" y="1981200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ecettessimples.fr/images/Timbre_Quiche_Lorra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84" y="4267200"/>
            <a:ext cx="3086966" cy="203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peu d’histoire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6777317" cy="3508977"/>
          </a:xfrm>
        </p:spPr>
        <p:txBody>
          <a:bodyPr/>
          <a:lstStyle/>
          <a:p>
            <a:r>
              <a:rPr lang="fr-FR" dirty="0" smtClean="0"/>
              <a:t>En 800, l’empereur Charlemagne habite a Metz et a Thionville. Il fait la chasse dans la région. </a:t>
            </a:r>
            <a:endParaRPr lang="fr-FR" dirty="0"/>
          </a:p>
        </p:txBody>
      </p:sp>
      <p:pic>
        <p:nvPicPr>
          <p:cNvPr id="4098" name="Picture 2" descr="http://www.thionville.com/html/histoire/dscf0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17191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1.gstatic.com/images?q=tbn:ANd9GcRUnL2Hm9d8tibXItv2bGU5nPoIMAC1t2rsEAloYONo1LnITYjLB9glVIN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603336"/>
            <a:ext cx="2171700" cy="262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0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024744" cy="1143000"/>
          </a:xfrm>
        </p:spPr>
        <p:txBody>
          <a:bodyPr/>
          <a:lstStyle/>
          <a:p>
            <a:r>
              <a:rPr lang="fr-FR" dirty="0" smtClean="0"/>
              <a:t>Un peu d’histoire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908" y="1524000"/>
            <a:ext cx="6777317" cy="3508977"/>
          </a:xfrm>
        </p:spPr>
        <p:txBody>
          <a:bodyPr/>
          <a:lstStyle/>
          <a:p>
            <a:r>
              <a:rPr lang="fr-FR" dirty="0" smtClean="0"/>
              <a:t>Les régions de l’Alsace et de la Lorraine </a:t>
            </a:r>
            <a:r>
              <a:rPr lang="fr-FR" dirty="0" smtClean="0"/>
              <a:t>deviennent </a:t>
            </a:r>
            <a:r>
              <a:rPr lang="fr-FR" dirty="0" smtClean="0"/>
              <a:t>partie de l’Allemagne après </a:t>
            </a:r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/>
              <a:t>guerre </a:t>
            </a:r>
            <a:r>
              <a:rPr lang="en-US" dirty="0" err="1"/>
              <a:t>franco</a:t>
            </a:r>
            <a:r>
              <a:rPr lang="en-US" dirty="0"/>
              <a:t>-allemande </a:t>
            </a:r>
            <a:r>
              <a:rPr lang="en-US" dirty="0" smtClean="0"/>
              <a:t>en 1870-1871. </a:t>
            </a:r>
            <a:endParaRPr lang="fr-FR" dirty="0"/>
          </a:p>
        </p:txBody>
      </p:sp>
      <p:pic>
        <p:nvPicPr>
          <p:cNvPr id="1026" name="Picture 2" descr="http://www.sscnet.ucla.edu/history/hunt/classes/1c/images/German%20unifi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19400"/>
            <a:ext cx="3983140" cy="32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02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videos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La region Lorraine</a:t>
            </a:r>
            <a:endParaRPr lang="en-US" dirty="0" smtClean="0"/>
          </a:p>
          <a:p>
            <a:r>
              <a:rPr lang="en-US" dirty="0" smtClean="0"/>
              <a:t>Nancy </a:t>
            </a:r>
          </a:p>
          <a:p>
            <a:pPr lvl="1"/>
            <a:r>
              <a:rPr lang="en-US" dirty="0" smtClean="0">
                <a:hlinkClick r:id="rId3"/>
              </a:rPr>
              <a:t>Ville </a:t>
            </a:r>
            <a:r>
              <a:rPr lang="en-US" dirty="0" err="1" smtClean="0">
                <a:hlinkClick r:id="rId3"/>
              </a:rPr>
              <a:t>Vieille</a:t>
            </a:r>
            <a:endParaRPr lang="en-US" dirty="0" smtClean="0"/>
          </a:p>
          <a:p>
            <a:pPr lvl="1"/>
            <a:r>
              <a:rPr lang="en-US" dirty="0" err="1" smtClean="0">
                <a:hlinkClick r:id="rId4"/>
              </a:rPr>
              <a:t>Loisirs</a:t>
            </a:r>
            <a:endParaRPr lang="en-US" dirty="0" smtClean="0"/>
          </a:p>
          <a:p>
            <a:r>
              <a:rPr lang="en-US" dirty="0" smtClean="0"/>
              <a:t>Metz</a:t>
            </a:r>
          </a:p>
          <a:p>
            <a:pPr lvl="1"/>
            <a:r>
              <a:rPr lang="en-US" dirty="0" smtClean="0">
                <a:hlinkClick r:id="rId5"/>
              </a:rPr>
              <a:t>Centre Ville</a:t>
            </a:r>
            <a:endParaRPr lang="en-US" dirty="0" smtClean="0"/>
          </a:p>
          <a:p>
            <a:pPr lvl="1"/>
            <a:r>
              <a:rPr lang="en-US" dirty="0" smtClean="0">
                <a:hlinkClick r:id="rId6"/>
              </a:rPr>
              <a:t>Fetes de la Mirabelle</a:t>
            </a:r>
            <a:endParaRPr lang="en-US" dirty="0" smtClean="0"/>
          </a:p>
          <a:p>
            <a:r>
              <a:rPr lang="en-US" dirty="0" err="1" smtClean="0">
                <a:hlinkClick r:id="rId7"/>
              </a:rPr>
              <a:t>Thionville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media-cdn.tripadvisor.com/media/photo-s/01/17/67/0d/gerard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05851"/>
            <a:ext cx="9296400" cy="696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304800"/>
            <a:ext cx="2209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Merci 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5120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pic>
        <p:nvPicPr>
          <p:cNvPr id="2050" name="Picture 2" descr="http://www.elections-presidentielles-2007.org/regionales-2010/Lorra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309" y="2286000"/>
            <a:ext cx="406651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pic>
        <p:nvPicPr>
          <p:cNvPr id="3074" name="Picture 2" descr="http://www.lesannuaires.com/cartes/lorrain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62622"/>
            <a:ext cx="4171950" cy="413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5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024744" cy="1143000"/>
          </a:xfrm>
        </p:spPr>
        <p:txBody>
          <a:bodyPr/>
          <a:lstStyle/>
          <a:p>
            <a:r>
              <a:rPr lang="en-US" dirty="0" smtClean="0"/>
              <a:t>Information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978" y="1566145"/>
            <a:ext cx="6777317" cy="3508977"/>
          </a:xfrm>
        </p:spPr>
        <p:txBody>
          <a:bodyPr/>
          <a:lstStyle/>
          <a:p>
            <a:r>
              <a:rPr lang="en-US" dirty="0" smtClean="0"/>
              <a:t>La population de la region de la Lorraine </a:t>
            </a:r>
            <a:r>
              <a:rPr lang="en-US" dirty="0" err="1" smtClean="0"/>
              <a:t>est</a:t>
            </a:r>
            <a:r>
              <a:rPr lang="en-US" dirty="0" smtClean="0"/>
              <a:t> environ 2 500 000 habitants. </a:t>
            </a:r>
          </a:p>
          <a:p>
            <a:r>
              <a:rPr lang="fr-FR" dirty="0" smtClean="0"/>
              <a:t>La capitale (préfecture régionale) de la Lorraine est Metz. </a:t>
            </a:r>
            <a:endParaRPr lang="fr-FR" dirty="0"/>
          </a:p>
        </p:txBody>
      </p:sp>
      <p:pic>
        <p:nvPicPr>
          <p:cNvPr id="1026" name="Picture 2" descr="http://www.lavieimmo.com/picture/actualite/realsize/metz-24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24200"/>
            <a:ext cx="4257675" cy="327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2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climat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7911"/>
            <a:ext cx="6777317" cy="3508977"/>
          </a:xfrm>
        </p:spPr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pleut</a:t>
            </a:r>
            <a:r>
              <a:rPr lang="en-US" dirty="0" smtClean="0"/>
              <a:t> beaucoup. </a:t>
            </a:r>
          </a:p>
          <a:p>
            <a:r>
              <a:rPr lang="en-US" dirty="0" smtClean="0"/>
              <a:t>Il y a </a:t>
            </a:r>
            <a:r>
              <a:rPr lang="en-US" dirty="0" err="1" smtClean="0"/>
              <a:t>souvent</a:t>
            </a:r>
            <a:r>
              <a:rPr lang="en-US" dirty="0" smtClean="0"/>
              <a:t> des </a:t>
            </a:r>
            <a:r>
              <a:rPr lang="en-US" dirty="0" err="1" smtClean="0"/>
              <a:t>nuages</a:t>
            </a:r>
            <a:r>
              <a:rPr lang="en-US" dirty="0" smtClean="0"/>
              <a:t>. </a:t>
            </a:r>
          </a:p>
          <a:p>
            <a:r>
              <a:rPr lang="en-US" dirty="0"/>
              <a:t>Les hivers ne </a:t>
            </a:r>
            <a:r>
              <a:rPr lang="en-US" dirty="0" err="1"/>
              <a:t>sont</a:t>
            </a:r>
            <a:r>
              <a:rPr lang="en-US" dirty="0"/>
              <a:t> pas trop </a:t>
            </a:r>
            <a:r>
              <a:rPr lang="en-US" dirty="0" err="1" smtClean="0"/>
              <a:t>froids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neige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 descr="http://t2.gstatic.com/images?q=tbn:ANd9GcSoTNA76fE8RTexPpW3muF4DMDZhV3jupej-3fl4VkcFfMWC_Kt9zvgTMOj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2752725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uages dans un ciel bleu. [Lorraine ciel nuages paysage bleu gris blanc photo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2983345" cy="223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patrickdieudonne.com/4images/data/media/275/meuse_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4218709"/>
            <a:ext cx="2981417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nourriture est très importante a la Lorraine. La quiche Lorraine est très populaire. </a:t>
            </a:r>
          </a:p>
          <a:p>
            <a:pPr marL="68580" indent="0">
              <a:buNone/>
            </a:pPr>
            <a:endParaRPr lang="fr-FR" dirty="0"/>
          </a:p>
        </p:txBody>
      </p:sp>
      <p:pic>
        <p:nvPicPr>
          <p:cNvPr id="5122" name="Picture 2" descr="http://files.meilleurduchef.com/mdc/photo/recettes/quiche_lorraine/quiche_lorraine_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2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024744" cy="1143000"/>
          </a:xfrm>
        </p:spPr>
        <p:txBody>
          <a:bodyPr/>
          <a:lstStyle/>
          <a:p>
            <a:r>
              <a:rPr lang="en-US" dirty="0" smtClean="0"/>
              <a:t>La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6777317" cy="3508977"/>
          </a:xfrm>
        </p:spPr>
        <p:txBody>
          <a:bodyPr/>
          <a:lstStyle/>
          <a:p>
            <a:r>
              <a:rPr lang="fr-FR" dirty="0" smtClean="0"/>
              <a:t>Le château de </a:t>
            </a:r>
            <a:r>
              <a:rPr lang="fr-FR" dirty="0" err="1" smtClean="0"/>
              <a:t>Malbrouck</a:t>
            </a:r>
            <a:r>
              <a:rPr lang="fr-FR" dirty="0" smtClean="0"/>
              <a:t> est le château le plus prestigieux de la Lorraine. Il date de la Renaissance. </a:t>
            </a:r>
            <a:endParaRPr lang="fr-FR" dirty="0" smtClean="0"/>
          </a:p>
          <a:p>
            <a:r>
              <a:rPr lang="fr-FR" dirty="0" smtClean="0">
                <a:hlinkClick r:id="rId2"/>
              </a:rPr>
              <a:t>Vidéo</a:t>
            </a:r>
            <a:endParaRPr lang="fr-FR" dirty="0"/>
          </a:p>
        </p:txBody>
      </p:sp>
      <p:pic>
        <p:nvPicPr>
          <p:cNvPr id="1026" name="Picture 2" descr="http://www.obiwi.fr/uploads/photos/userfiles/1426/1426-1250940097-chateau-de-malbrouck---465fx349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37" y="3048000"/>
            <a:ext cx="4429125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3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024744" cy="1143000"/>
          </a:xfrm>
        </p:spPr>
        <p:txBody>
          <a:bodyPr/>
          <a:lstStyle/>
          <a:p>
            <a:r>
              <a:rPr lang="fr-FR" dirty="0" smtClean="0"/>
              <a:t>Les activités touristiques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777317" cy="3508977"/>
          </a:xfrm>
        </p:spPr>
        <p:txBody>
          <a:bodyPr/>
          <a:lstStyle/>
          <a:p>
            <a:r>
              <a:rPr lang="en-US" dirty="0" smtClean="0"/>
              <a:t>Faire du ski </a:t>
            </a:r>
            <a:r>
              <a:rPr lang="en-US" dirty="0" err="1" smtClean="0"/>
              <a:t>dans</a:t>
            </a:r>
            <a:r>
              <a:rPr lang="en-US" dirty="0" smtClean="0"/>
              <a:t> les Vosges.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2050" name="Picture 2" descr="http://www.bol-d-air.fr/blog/wp-content/uploads/2011/11/Ski-vosges-La-Bresse-Alsace-Lorraine-Luxembourg-Belgiq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57582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67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1143000"/>
          </a:xfrm>
        </p:spPr>
        <p:txBody>
          <a:bodyPr/>
          <a:lstStyle/>
          <a:p>
            <a:r>
              <a:rPr lang="fr-FR" dirty="0"/>
              <a:t>Les activités touristiques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491" y="1752600"/>
            <a:ext cx="6777317" cy="3508977"/>
          </a:xfrm>
        </p:spPr>
        <p:txBody>
          <a:bodyPr/>
          <a:lstStyle/>
          <a:p>
            <a:r>
              <a:rPr lang="fr-FR" dirty="0" smtClean="0"/>
              <a:t>Valée de la Thur </a:t>
            </a:r>
            <a:endParaRPr lang="fr-FR" dirty="0"/>
          </a:p>
        </p:txBody>
      </p:sp>
      <p:pic>
        <p:nvPicPr>
          <p:cNvPr id="3074" name="Picture 2" descr="http://www.bol-d-air.fr/blog/wp-content/uploads/2010/10/bol-dair-gite-hebergement-vosges-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5511461" cy="352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34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190</TotalTime>
  <Words>178</Words>
  <Application>Microsoft Office PowerPoint</Application>
  <PresentationFormat>On-screen Show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La Lorraine</vt:lpstr>
      <vt:lpstr>Situation</vt:lpstr>
      <vt:lpstr>PowerPoint Presentation</vt:lpstr>
      <vt:lpstr>Information </vt:lpstr>
      <vt:lpstr>Le climat</vt:lpstr>
      <vt:lpstr>La culture</vt:lpstr>
      <vt:lpstr>La culture</vt:lpstr>
      <vt:lpstr>Les activités touristiques </vt:lpstr>
      <vt:lpstr>Les activités touristiques </vt:lpstr>
      <vt:lpstr>Un peu d’histoire</vt:lpstr>
      <vt:lpstr>Un peu d’histoire</vt:lpstr>
      <vt:lpstr>Les videos </vt:lpstr>
      <vt:lpstr>PowerPoint Presentation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Lorraine</dc:title>
  <dc:creator>benjamin riekhof</dc:creator>
  <cp:lastModifiedBy>Benjamin Riekhof</cp:lastModifiedBy>
  <cp:revision>17</cp:revision>
  <dcterms:created xsi:type="dcterms:W3CDTF">2012-01-10T17:37:08Z</dcterms:created>
  <dcterms:modified xsi:type="dcterms:W3CDTF">2013-03-19T15:56:25Z</dcterms:modified>
</cp:coreProperties>
</file>