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70" r:id="rId4"/>
    <p:sldId id="271" r:id="rId5"/>
    <p:sldId id="286" r:id="rId6"/>
    <p:sldId id="285" r:id="rId7"/>
    <p:sldId id="287" r:id="rId8"/>
    <p:sldId id="275" r:id="rId9"/>
    <p:sldId id="276" r:id="rId10"/>
    <p:sldId id="277" r:id="rId11"/>
    <p:sldId id="278" r:id="rId12"/>
    <p:sldId id="298" r:id="rId13"/>
    <p:sldId id="279" r:id="rId14"/>
    <p:sldId id="280" r:id="rId15"/>
    <p:sldId id="257" r:id="rId16"/>
    <p:sldId id="258" r:id="rId17"/>
    <p:sldId id="259" r:id="rId18"/>
    <p:sldId id="260" r:id="rId19"/>
    <p:sldId id="261" r:id="rId20"/>
    <p:sldId id="281" r:id="rId21"/>
    <p:sldId id="262" r:id="rId22"/>
    <p:sldId id="263" r:id="rId23"/>
    <p:sldId id="264" r:id="rId24"/>
    <p:sldId id="265" r:id="rId25"/>
    <p:sldId id="282" r:id="rId26"/>
    <p:sldId id="283" r:id="rId27"/>
    <p:sldId id="288" r:id="rId28"/>
    <p:sldId id="266" r:id="rId29"/>
    <p:sldId id="267" r:id="rId30"/>
    <p:sldId id="289" r:id="rId31"/>
    <p:sldId id="290" r:id="rId32"/>
    <p:sldId id="291" r:id="rId33"/>
    <p:sldId id="268" r:id="rId34"/>
    <p:sldId id="269" r:id="rId35"/>
    <p:sldId id="292" r:id="rId36"/>
    <p:sldId id="272" r:id="rId37"/>
    <p:sldId id="274" r:id="rId38"/>
    <p:sldId id="293" r:id="rId39"/>
    <p:sldId id="27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637F09-3672-4B71-9664-F1C0196AD76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A75DE6-4E26-4055-9530-B46B0B062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 smtClean="0"/>
              <a:t>Je </a:t>
            </a:r>
            <a:r>
              <a:rPr lang="en-US" sz="4400" i="1" dirty="0" err="1" smtClean="0"/>
              <a:t>veux</a:t>
            </a:r>
            <a:r>
              <a:rPr lang="en-US" sz="4400" i="1" dirty="0" smtClean="0"/>
              <a:t> de la </a:t>
            </a:r>
            <a:r>
              <a:rPr lang="en-US" sz="4400" i="1" dirty="0" err="1" smtClean="0"/>
              <a:t>Nourriture</a:t>
            </a:r>
            <a:r>
              <a:rPr lang="en-US" sz="4400" i="1" dirty="0" smtClean="0"/>
              <a:t> !!</a:t>
            </a:r>
            <a:endParaRPr lang="en-US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foods_l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600200"/>
            <a:ext cx="3917950" cy="4701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http://ts2.mm.bing.net/th?id=I.5027934285596533&amp;pid=1.7&amp;w=205&amp;h=142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009" y="1295400"/>
            <a:ext cx="4922815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752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ts4.mm.bing.net/th?id=I.4602818434695487&amp;pid=1.7&amp;w=180&amp;h=137&amp;c=7&amp;rs=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560389" cy="347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25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www.gardeningblog.net/grow-pictures/green-be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0"/>
            <a:ext cx="5770731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719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://ts2.mm.bing.net/th?id=I.4783335923320577&amp;pid=1.7&amp;w=250&amp;h=149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450" y="1676400"/>
            <a:ext cx="5194000" cy="309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314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6" name="Picture 6" descr="http://ts2.mm.bing.net/th?id=I.4696105131575121&amp;pid=1.7&amp;w=114&amp;h=150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02368"/>
            <a:ext cx="3295650" cy="433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04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410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11" name="Content Placeholder 10" descr="izs0034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295400"/>
            <a:ext cx="3514725" cy="3642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lettu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371600"/>
            <a:ext cx="4312427" cy="40536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5626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mushroo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1600200"/>
            <a:ext cx="3786981" cy="3786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crusader-zucchi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981200"/>
            <a:ext cx="3448050" cy="299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pota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600200"/>
            <a:ext cx="3238500" cy="323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feculents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read_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752600"/>
            <a:ext cx="2689260" cy="1228052"/>
          </a:xfrm>
          <a:prstGeom prst="rect">
            <a:avLst/>
          </a:prstGeom>
        </p:spPr>
      </p:pic>
      <p:pic>
        <p:nvPicPr>
          <p:cNvPr id="5" name="Content Placeholder 3" descr="flou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621694"/>
            <a:ext cx="2400300" cy="1802892"/>
          </a:xfrm>
          <a:prstGeom prst="rect">
            <a:avLst/>
          </a:prstGeom>
        </p:spPr>
      </p:pic>
      <p:pic>
        <p:nvPicPr>
          <p:cNvPr id="6" name="Picture 2" descr="http://sartenazo.com/wp/wp-content/uploads/2011/04/pas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2341702" cy="156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us.123rf.com/400wm/400/400/antoniomp/antoniomp0901/antoniomp090100082/4149096-plato-de-cereal-con-leche-y-pasas-aislad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131" y="4038600"/>
            <a:ext cx="3115638" cy="20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437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Fruits</a:t>
            </a:r>
            <a:endParaRPr lang="en-US" dirty="0"/>
          </a:p>
        </p:txBody>
      </p:sp>
      <p:pic>
        <p:nvPicPr>
          <p:cNvPr id="4" name="Content Placeholder 3" descr="mel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24000"/>
            <a:ext cx="2375159" cy="2209800"/>
          </a:xfrm>
          <a:prstGeom prst="rect">
            <a:avLst/>
          </a:prstGeom>
        </p:spPr>
      </p:pic>
      <p:pic>
        <p:nvPicPr>
          <p:cNvPr id="5" name="Content Placeholder 3" descr="strawberry-ful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1498600"/>
            <a:ext cx="2118274" cy="2112169"/>
          </a:xfrm>
        </p:spPr>
      </p:pic>
      <p:pic>
        <p:nvPicPr>
          <p:cNvPr id="6" name="Content Placeholder 3" descr="bananas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1459026"/>
            <a:ext cx="2939708" cy="2274774"/>
          </a:xfrm>
          <a:prstGeom prst="rect">
            <a:avLst/>
          </a:prstGeom>
        </p:spPr>
      </p:pic>
      <p:pic>
        <p:nvPicPr>
          <p:cNvPr id="7" name="Content Placeholder 3" descr="fresh-app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886200"/>
            <a:ext cx="2286000" cy="23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38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91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mel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1447800"/>
            <a:ext cx="3931298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banana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828800"/>
            <a:ext cx="4219868" cy="3265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strawberry-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1676400"/>
            <a:ext cx="3100388" cy="30914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6388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fresh-app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1371600"/>
            <a:ext cx="3200400" cy="33124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s3.mm.bing.net/th?id=I.5053210182157190&amp;pid=1.7&amp;w=159&amp;h=140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83264"/>
            <a:ext cx="3724275" cy="327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087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ts1.mm.bing.net/th?id=H.4588172603885528&amp;pid=1.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2895600" cy="289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8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viandes</a:t>
            </a:r>
            <a:r>
              <a:rPr lang="en-US" dirty="0" smtClean="0"/>
              <a:t>, </a:t>
            </a:r>
            <a:r>
              <a:rPr lang="en-US" dirty="0" err="1" smtClean="0"/>
              <a:t>oeufs</a:t>
            </a:r>
            <a:r>
              <a:rPr lang="en-US" dirty="0" smtClean="0"/>
              <a:t>, et </a:t>
            </a:r>
            <a:r>
              <a:rPr lang="en-US" dirty="0" err="1" smtClean="0"/>
              <a:t>poissons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03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bee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1600200"/>
            <a:ext cx="3586979" cy="3107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91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h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371600"/>
            <a:ext cx="3659123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91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bread_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057400"/>
            <a:ext cx="5661060" cy="2585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2.bp.blogspot.com/_AvQlaj96gXc/TCuEiSsXXOI/AAAAAAAABQA/beW3heyjEOo/s1600/meadow-vale-southern-fried-chick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784" y="533400"/>
            <a:ext cx="5109954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9354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www.kingofpork.com/wp-content/uploads/2011/09/How-Do-I-Roast-a-Turk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82056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6840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www.ironmagazine.com/blog/wp-content/uploads/2010/08/eg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400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561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shrim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1371600"/>
            <a:ext cx="4800600" cy="3738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6388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fish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600200"/>
            <a:ext cx="5386388" cy="31316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Produits</a:t>
            </a:r>
            <a:r>
              <a:rPr lang="en-US" dirty="0" smtClean="0"/>
              <a:t> </a:t>
            </a:r>
            <a:r>
              <a:rPr lang="en-US" dirty="0" err="1" smtClean="0"/>
              <a:t>laitiers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383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91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yogurt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1447800"/>
            <a:ext cx="2819400" cy="37554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912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mil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447800"/>
            <a:ext cx="3429000" cy="3603356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www.public-domain-image.com/food-and-drink/cheese/slides/shropshire-blue-chee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5024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34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ice cre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21920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8686800" cy="838200"/>
          </a:xfrm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 descr="flo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524000"/>
            <a:ext cx="4152900" cy="31192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 </a:t>
            </a:r>
            <a:r>
              <a:rPr lang="en-US" dirty="0" err="1" smtClean="0"/>
              <a:t>mangez</a:t>
            </a:r>
            <a:r>
              <a:rPr lang="en-US" dirty="0" smtClean="0"/>
              <a:t> pas beaucoup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335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www.interiordesigninspiration.net/wp-content/uploads/2011/09/Photo-Cookies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5524500" cy="357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3010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ts3.mm.bing.net/th?id=I.4557652566214222&amp;pid=1.7&amp;w=160&amp;h=135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6400"/>
            <a:ext cx="3962398" cy="33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8452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bmarisol.files.wordpress.com/2010/07/chi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139" y="762000"/>
            <a:ext cx="5634104" cy="486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252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sartenazo.com/wp/wp-content/uploads/2011/04/p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546590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47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us.123rf.com/400wm/400/400/antoniomp/antoniomp0901/antoniomp090100082/4149096-plato-de-cereal-con-leche-y-pasas-aislad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401638" cy="360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68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melskitchencafe.com/wp-content/uploads/2011/01/Lime-Rice-BL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730252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07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Legumes</a:t>
            </a:r>
            <a:endParaRPr lang="en-US" dirty="0"/>
          </a:p>
        </p:txBody>
      </p:sp>
      <p:pic>
        <p:nvPicPr>
          <p:cNvPr id="4" name="Content Placeholder 10" descr="izs0034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1970532" cy="2042002"/>
          </a:xfrm>
          <a:prstGeom prst="rect">
            <a:avLst/>
          </a:prstGeom>
        </p:spPr>
      </p:pic>
      <p:pic>
        <p:nvPicPr>
          <p:cNvPr id="5" name="Content Placeholder 3" descr="lettu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447800"/>
            <a:ext cx="2407427" cy="2262982"/>
          </a:xfrm>
          <a:prstGeom prst="rect">
            <a:avLst/>
          </a:prstGeom>
        </p:spPr>
      </p:pic>
      <p:pic>
        <p:nvPicPr>
          <p:cNvPr id="6" name="Content Placeholder 3" descr="crusader-zucchini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43599" y="1891664"/>
            <a:ext cx="2035887" cy="1765935"/>
          </a:xfrm>
        </p:spPr>
      </p:pic>
      <p:pic>
        <p:nvPicPr>
          <p:cNvPr id="7" name="Content Placeholder 3" descr="potat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3904673"/>
            <a:ext cx="2095500" cy="2095500"/>
          </a:xfrm>
          <a:prstGeom prst="rect">
            <a:avLst/>
          </a:prstGeom>
        </p:spPr>
      </p:pic>
      <p:pic>
        <p:nvPicPr>
          <p:cNvPr id="8" name="Picture 2" descr="http://www.mealsonwheelswest.org/wp-content/uploads/2011/07/cor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382" y="3904673"/>
            <a:ext cx="3211681" cy="251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852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mealsonwheelswest.org/wp-content/uploads/2011/07/co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673" y="1295400"/>
            <a:ext cx="5101608" cy="39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593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364</TotalTime>
  <Words>27</Words>
  <Application>Microsoft Office PowerPoint</Application>
  <PresentationFormat>On-screen Show (4:3)</PresentationFormat>
  <Paragraphs>7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Trek</vt:lpstr>
      <vt:lpstr>Je veux de la Nourriture !!</vt:lpstr>
      <vt:lpstr>Les feculents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Legumes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Fruits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viandes, oeufs, et poissons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Produits laitiers</vt:lpstr>
      <vt:lpstr>PowerPoint Presentation</vt:lpstr>
      <vt:lpstr>PowerPoint Presentation</vt:lpstr>
      <vt:lpstr>PowerPoint Presentation</vt:lpstr>
      <vt:lpstr>PowerPoint Presentation</vt:lpstr>
      <vt:lpstr>Ne mangez pas beaucoup de…</vt:lpstr>
      <vt:lpstr>PowerPoint Presentation</vt:lpstr>
      <vt:lpstr>PowerPoint Presentation</vt:lpstr>
      <vt:lpstr>PowerPoint Presentation</vt:lpstr>
    </vt:vector>
  </TitlesOfParts>
  <Company>DCSS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veux de la Nourriture!</dc:title>
  <dc:creator>Test Apps1</dc:creator>
  <cp:lastModifiedBy>Benjamin Riekhof</cp:lastModifiedBy>
  <cp:revision>15</cp:revision>
  <dcterms:created xsi:type="dcterms:W3CDTF">2008-12-02T13:56:08Z</dcterms:created>
  <dcterms:modified xsi:type="dcterms:W3CDTF">2012-10-24T17:58:20Z</dcterms:modified>
</cp:coreProperties>
</file>