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81" r:id="rId9"/>
    <p:sldId id="265" r:id="rId10"/>
    <p:sldId id="276" r:id="rId11"/>
    <p:sldId id="277" r:id="rId12"/>
    <p:sldId id="275" r:id="rId13"/>
    <p:sldId id="279" r:id="rId14"/>
    <p:sldId id="280" r:id="rId15"/>
    <p:sldId id="278" r:id="rId16"/>
    <p:sldId id="269" r:id="rId17"/>
    <p:sldId id="272" r:id="rId18"/>
    <p:sldId id="270" r:id="rId19"/>
    <p:sldId id="271" r:id="rId20"/>
    <p:sldId id="266" r:id="rId21"/>
    <p:sldId id="267" r:id="rId22"/>
    <p:sldId id="268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58B65-D5D4-42A7-97C7-768B8C848B0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8C7BC-6E2B-4F6D-B409-5F92291B7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9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8C7BC-6E2B-4F6D-B409-5F92291B7F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68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8C7BC-6E2B-4F6D-B409-5F92291B7F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68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E15E299-8596-4D46-BC17-0A419233E95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B8247D4-D609-40BB-9F32-51232E23D0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eg"/><Relationship Id="rId7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Comment </a:t>
            </a:r>
            <a:r>
              <a:rPr lang="en-US" cap="none" dirty="0" err="1" smtClean="0"/>
              <a:t>te</a:t>
            </a:r>
            <a:r>
              <a:rPr lang="en-US" cap="none" dirty="0" smtClean="0"/>
              <a:t> </a:t>
            </a:r>
            <a:r>
              <a:rPr lang="en-US" cap="none" dirty="0" err="1" smtClean="0"/>
              <a:t>sens-tu</a:t>
            </a:r>
            <a:r>
              <a:rPr lang="en-US" cap="none" dirty="0" smtClean="0"/>
              <a:t> ? 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610100"/>
            <a:ext cx="3657600" cy="55302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Je me </a:t>
            </a:r>
            <a:r>
              <a:rPr lang="en-US" sz="2400" dirty="0" err="1" smtClean="0"/>
              <a:t>sens</a:t>
            </a:r>
            <a:r>
              <a:rPr lang="en-US" sz="2400" dirty="0" smtClean="0"/>
              <a:t> </a:t>
            </a:r>
            <a:r>
              <a:rPr lang="en-US" sz="2400" dirty="0" err="1" smtClean="0"/>
              <a:t>bien</a:t>
            </a:r>
            <a:r>
              <a:rPr lang="en-US" sz="2400" dirty="0" smtClean="0"/>
              <a:t> ! </a:t>
            </a:r>
            <a:endParaRPr lang="en-US" sz="2400" dirty="0"/>
          </a:p>
        </p:txBody>
      </p:sp>
      <p:pic>
        <p:nvPicPr>
          <p:cNvPr id="4098" name="Picture 2" descr="http://blogs.mcgill.ca/caps/files/2012/01/FeelGood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2828925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2.bp.blogspot.com/-VTF4j470q-I/Tz0fvGAyINI/AAAAAAAAGOg/EW-D4YgqyKQ/s1600/sad-wom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846" y="228600"/>
            <a:ext cx="343911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820293" y="4613920"/>
            <a:ext cx="3657600" cy="553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Je </a:t>
            </a:r>
            <a:r>
              <a:rPr lang="en-US" sz="2400" dirty="0" err="1" smtClean="0"/>
              <a:t>suis</a:t>
            </a:r>
            <a:r>
              <a:rPr lang="en-US" sz="2400" dirty="0" smtClean="0"/>
              <a:t> </a:t>
            </a:r>
            <a:r>
              <a:rPr lang="en-US" sz="2400" dirty="0" err="1" smtClean="0"/>
              <a:t>malade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102" name="Picture 6" descr="http://busymommymedia.com/wp-content/uploads/2009/09/sic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26761"/>
            <a:ext cx="2667000" cy="376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876800" y="2514600"/>
            <a:ext cx="3657600" cy="553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Je me </a:t>
            </a:r>
            <a:r>
              <a:rPr lang="en-US" sz="2400" dirty="0" err="1" smtClean="0"/>
              <a:t>sens</a:t>
            </a:r>
            <a:r>
              <a:rPr lang="en-US" sz="2400" dirty="0" smtClean="0"/>
              <a:t> mal.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79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err="1" smtClean="0"/>
              <a:t>mauvaise</a:t>
            </a:r>
            <a:r>
              <a:rPr lang="en-US" dirty="0" smtClean="0"/>
              <a:t> chance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33600" y="5257800"/>
            <a:ext cx="6781800" cy="11430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Monsieur </a:t>
            </a:r>
            <a:r>
              <a:rPr lang="fr-FR" sz="2800" dirty="0" err="1" smtClean="0"/>
              <a:t>Mossiere</a:t>
            </a:r>
            <a:r>
              <a:rPr lang="fr-FR" sz="2800" dirty="0" smtClean="0"/>
              <a:t> a mauvaise chance.</a:t>
            </a:r>
            <a:endParaRPr lang="fr-FR" sz="2800" dirty="0"/>
          </a:p>
        </p:txBody>
      </p:sp>
      <p:pic>
        <p:nvPicPr>
          <p:cNvPr id="8194" name="Picture 2" descr="http://www.illustrationsof.com/royalty-free-unlucky-clipart-illustration-4372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990600"/>
            <a:ext cx="3410856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s1.mm.bing.net/th?id=H.5062543101985372&amp;pid=1.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1998518" cy="199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435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477" y="138461"/>
            <a:ext cx="7520940" cy="548640"/>
          </a:xfrm>
        </p:spPr>
        <p:txBody>
          <a:bodyPr/>
          <a:lstStyle/>
          <a:p>
            <a:r>
              <a:rPr lang="en-US" dirty="0" smtClean="0"/>
              <a:t>Oh non,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mauvaise</a:t>
            </a:r>
            <a:r>
              <a:rPr lang="en-US" dirty="0" smtClean="0"/>
              <a:t> chance !</a:t>
            </a:r>
            <a:endParaRPr lang="en-US" dirty="0"/>
          </a:p>
        </p:txBody>
      </p:sp>
      <p:pic>
        <p:nvPicPr>
          <p:cNvPr id="9218" name="Picture 2" descr="http://tell.fll.purdue.edu/JapanProj/FLClipart/Medical/sprai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63" y="900207"/>
            <a:ext cx="190967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joint-pain-expert.net/images/wrist_pai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143000"/>
            <a:ext cx="245429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us.123rf.com/400wm/400/400/robeo/robeo1102/robeo110200208/8892043-a-beautiful-woman-using-a-set-of-medical-crutches-to-help-her-wal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9273" y="687101"/>
            <a:ext cx="2025189" cy="304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0" y="3690541"/>
            <a:ext cx="3276600" cy="1408251"/>
          </a:xfrm>
        </p:spPr>
        <p:txBody>
          <a:bodyPr>
            <a:normAutofit fontScale="85000" lnSpcReduction="20000"/>
          </a:bodyPr>
          <a:lstStyle/>
          <a:p>
            <a:pPr marL="0" indent="0"/>
            <a:r>
              <a:rPr lang="fr-FR" sz="2800" dirty="0" smtClean="0"/>
              <a:t>Les béquilles</a:t>
            </a:r>
          </a:p>
          <a:p>
            <a:pPr marL="0" indent="0"/>
            <a:r>
              <a:rPr lang="fr-FR" sz="2800" dirty="0" smtClean="0"/>
              <a:t>- Elle a besoin de marcher avec les béquilles</a:t>
            </a:r>
            <a:endParaRPr lang="fr-FR" sz="2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00400" y="3428999"/>
            <a:ext cx="2917596" cy="1563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fr-FR" sz="2800" dirty="0" smtClean="0"/>
              <a:t>se casser</a:t>
            </a:r>
          </a:p>
          <a:p>
            <a:pPr marL="0" indent="0"/>
            <a:r>
              <a:rPr lang="fr-FR" sz="2800" dirty="0" smtClean="0"/>
              <a:t>- Il se casse le poignet</a:t>
            </a:r>
            <a:endParaRPr lang="fr-FR" sz="2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399" y="3581400"/>
            <a:ext cx="26670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fr-FR" sz="2800" dirty="0" smtClean="0"/>
              <a:t>se fouler</a:t>
            </a:r>
          </a:p>
          <a:p>
            <a:pPr marL="0" indent="0"/>
            <a:r>
              <a:rPr lang="fr-FR" sz="2800" dirty="0" smtClean="0"/>
              <a:t>- Elle se foule la cheville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71039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de la chance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33600" y="5257800"/>
            <a:ext cx="4439698" cy="11430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Charles gagne la loterie !</a:t>
            </a:r>
          </a:p>
          <a:p>
            <a:pPr marL="0" indent="0"/>
            <a:r>
              <a:rPr lang="fr-FR" sz="2800" dirty="0" smtClean="0"/>
              <a:t>Il a de la chance !</a:t>
            </a:r>
            <a:endParaRPr lang="fr-FR" sz="2800" dirty="0"/>
          </a:p>
        </p:txBody>
      </p:sp>
      <p:pic>
        <p:nvPicPr>
          <p:cNvPr id="7170" name="Picture 2" descr="http://myluckylottonumbers.com/wp-content/uploads/2012/04/gacharlesjones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66800"/>
            <a:ext cx="47752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439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fr-FR" dirty="0" smtClean="0"/>
              <a:t>nécessaire</a:t>
            </a:r>
            <a:r>
              <a:rPr lang="en-US" dirty="0" smtClean="0"/>
              <a:t> 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7520940" cy="357984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sz="2000" dirty="0" smtClean="0"/>
              <a:t>J’ai mal a la gorge et je tousse ! </a:t>
            </a:r>
          </a:p>
          <a:p>
            <a:pPr>
              <a:buFontTx/>
              <a:buChar char="-"/>
            </a:pPr>
            <a:r>
              <a:rPr lang="fr-FR" sz="2000" dirty="0" smtClean="0"/>
              <a:t>Il est nécessaire d’aller chez le médecin.</a:t>
            </a:r>
          </a:p>
          <a:p>
            <a:pPr>
              <a:buFontTx/>
              <a:buChar char="-"/>
            </a:pPr>
            <a:endParaRPr lang="fr-FR" sz="2000" dirty="0" smtClean="0"/>
          </a:p>
          <a:p>
            <a:pPr>
              <a:buFontTx/>
              <a:buChar char="-"/>
            </a:pPr>
            <a:endParaRPr lang="fr-FR" sz="2000" dirty="0" smtClean="0"/>
          </a:p>
          <a:p>
            <a:pPr>
              <a:buFontTx/>
              <a:buChar char="-"/>
            </a:pPr>
            <a:endParaRPr lang="fr-FR" sz="2000" dirty="0" smtClean="0"/>
          </a:p>
          <a:p>
            <a:pPr>
              <a:buFontTx/>
              <a:buChar char="-"/>
            </a:pPr>
            <a:r>
              <a:rPr lang="fr-FR" sz="2000" dirty="0" smtClean="0"/>
              <a:t>Je suis très malade ! J’ai la grippe !</a:t>
            </a:r>
          </a:p>
          <a:p>
            <a:pPr>
              <a:buFontTx/>
              <a:buChar char="-"/>
            </a:pPr>
            <a:r>
              <a:rPr lang="fr-FR" sz="2000" dirty="0" smtClean="0"/>
              <a:t>Il est nécessaire de prendre les médicaments.</a:t>
            </a:r>
            <a:endParaRPr lang="fr-FR" sz="2000" dirty="0"/>
          </a:p>
        </p:txBody>
      </p:sp>
      <p:pic>
        <p:nvPicPr>
          <p:cNvPr id="1026" name="Picture 2" descr="http://www.visualphotos.com/photo/2x4755222/doctor_talking_with_patient_in_doctors_office_pe00742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724" y="304800"/>
            <a:ext cx="306145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.bp.blogspot.com/-jxFgxAKIflI/TZg6s8tnO9I/AAAAAAAAALg/vrZCbI8dxO8/s1600/medic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545" y="2590800"/>
            <a:ext cx="3032922" cy="227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740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Il est nécessaire de…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7520940" cy="357984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sz="2000" dirty="0" smtClean="0"/>
              <a:t>Je pense que j’ai une fièvre !</a:t>
            </a:r>
          </a:p>
          <a:p>
            <a:pPr>
              <a:buFontTx/>
              <a:buChar char="-"/>
            </a:pPr>
            <a:r>
              <a:rPr lang="fr-FR" sz="2000" dirty="0" smtClean="0"/>
              <a:t>Il est nécessaire de prendre la température.</a:t>
            </a:r>
          </a:p>
          <a:p>
            <a:pPr>
              <a:buFontTx/>
              <a:buChar char="-"/>
            </a:pPr>
            <a:endParaRPr lang="fr-FR" sz="2000" dirty="0" smtClean="0"/>
          </a:p>
          <a:p>
            <a:pPr>
              <a:buFontTx/>
              <a:buChar char="-"/>
            </a:pPr>
            <a:endParaRPr lang="fr-FR" sz="2000" dirty="0" smtClean="0"/>
          </a:p>
          <a:p>
            <a:pPr>
              <a:buFontTx/>
              <a:buChar char="-"/>
            </a:pPr>
            <a:endParaRPr lang="fr-FR" sz="2000" dirty="0" smtClean="0"/>
          </a:p>
          <a:p>
            <a:pPr>
              <a:buFontTx/>
              <a:buChar char="-"/>
            </a:pPr>
            <a:endParaRPr lang="fr-FR" sz="2000" dirty="0" smtClean="0"/>
          </a:p>
          <a:p>
            <a:pPr>
              <a:buFontTx/>
              <a:buChar char="-"/>
            </a:pPr>
            <a:r>
              <a:rPr lang="fr-FR" sz="2000" dirty="0" smtClean="0"/>
              <a:t>Je pense que je me suis cassé la cheville !</a:t>
            </a:r>
          </a:p>
          <a:p>
            <a:pPr>
              <a:buFontTx/>
              <a:buChar char="-"/>
            </a:pPr>
            <a:r>
              <a:rPr lang="fr-FR" sz="2000" dirty="0" smtClean="0"/>
              <a:t>Il est nécessaire d’avoir une </a:t>
            </a:r>
            <a:r>
              <a:rPr lang="fr-FR" sz="2000" dirty="0" err="1" smtClean="0"/>
              <a:t>radiograph</a:t>
            </a:r>
            <a:r>
              <a:rPr lang="fr-FR" sz="2000" dirty="0" smtClean="0"/>
              <a:t> ! 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endParaRPr lang="en-US" sz="2000" dirty="0"/>
          </a:p>
        </p:txBody>
      </p:sp>
      <p:pic>
        <p:nvPicPr>
          <p:cNvPr id="3074" name="Picture 2" descr="http://www.visualphotos.com/photo/2x3380176/doctor_taking_boys_temperature_42-180852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1" y="381000"/>
            <a:ext cx="3505200" cy="243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lh5.ggpht.com/-rOsuvhtcP4M/SRZZ9Iue24I/AAAAAAAAAKY/gYmtILLH-m8/P116838-Ankle_joint%25252C_X-ray-SP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2004864" cy="301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561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Il est nécessaire de…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7520940" cy="3579849"/>
          </a:xfrm>
        </p:spPr>
        <p:txBody>
          <a:bodyPr>
            <a:normAutofit/>
          </a:bodyPr>
          <a:lstStyle/>
          <a:p>
            <a:pPr marL="0" indent="0"/>
            <a:endParaRPr lang="en-US" sz="2000" dirty="0" smtClean="0"/>
          </a:p>
          <a:p>
            <a:pPr>
              <a:buFontTx/>
              <a:buChar char="-"/>
            </a:pPr>
            <a:r>
              <a:rPr lang="fr-FR" sz="2000" dirty="0" smtClean="0"/>
              <a:t>J’ai mal aux dents !</a:t>
            </a:r>
          </a:p>
          <a:p>
            <a:pPr>
              <a:buFontTx/>
              <a:buChar char="-"/>
            </a:pPr>
            <a:r>
              <a:rPr lang="fr-FR" sz="2000" dirty="0" smtClean="0"/>
              <a:t>Il est nécessaire d’aller chez le dentiste.</a:t>
            </a:r>
            <a:endParaRPr lang="fr-FR" sz="2000" dirty="0"/>
          </a:p>
        </p:txBody>
      </p:sp>
      <p:pic>
        <p:nvPicPr>
          <p:cNvPr id="1030" name="Picture 6" descr="http://us.123rf.com/400wm/400/400/starush/starush0809/starush080900029/3590201-doctor-works-with-patient-in-the-dentist-offi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143000"/>
            <a:ext cx="3596391" cy="239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105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- Et comment </a:t>
            </a:r>
            <a:r>
              <a:rPr lang="en-US" cap="none" dirty="0" err="1" smtClean="0"/>
              <a:t>te-sens</a:t>
            </a:r>
            <a:r>
              <a:rPr lang="en-US" cap="none" dirty="0" smtClean="0"/>
              <a:t> </a:t>
            </a:r>
            <a:r>
              <a:rPr lang="en-US" cap="none" dirty="0" err="1" smtClean="0"/>
              <a:t>tu</a:t>
            </a:r>
            <a:r>
              <a:rPr lang="en-US" cap="none" dirty="0" smtClean="0"/>
              <a:t> ? 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Je me sens mal…</a:t>
            </a:r>
            <a:endParaRPr lang="fr-FR" sz="2800" dirty="0"/>
          </a:p>
        </p:txBody>
      </p:sp>
      <p:pic>
        <p:nvPicPr>
          <p:cNvPr id="6" name="Picture 4" descr="http://2.bp.blogspot.com/-VTF4j470q-I/Tz0fvGAyINI/AAAAAAAAGOg/EW-D4YgqyKQ/s1600/sad-wom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01618"/>
            <a:ext cx="343911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1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- Et comment </a:t>
            </a:r>
            <a:r>
              <a:rPr lang="en-US" cap="none" dirty="0" err="1" smtClean="0"/>
              <a:t>te-sens</a:t>
            </a:r>
            <a:r>
              <a:rPr lang="en-US" cap="none" dirty="0" smtClean="0"/>
              <a:t> </a:t>
            </a:r>
            <a:r>
              <a:rPr lang="en-US" cap="none" dirty="0" err="1" smtClean="0"/>
              <a:t>tu</a:t>
            </a:r>
            <a:r>
              <a:rPr lang="en-US" cap="none" dirty="0" smtClean="0"/>
              <a:t> ? 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Je suis fatigué ! </a:t>
            </a:r>
          </a:p>
          <a:p>
            <a:pPr marL="0" indent="0"/>
            <a:r>
              <a:rPr lang="fr-FR" sz="2800" dirty="0" smtClean="0"/>
              <a:t>Le petit chat est fatigué</a:t>
            </a:r>
            <a:r>
              <a:rPr lang="fr-FR" sz="2800" dirty="0" smtClean="0"/>
              <a:t>. (Il </a:t>
            </a:r>
            <a:r>
              <a:rPr lang="fr-FR" sz="2800" smtClean="0"/>
              <a:t>A sommeil) </a:t>
            </a:r>
            <a:endParaRPr lang="fr-FR" sz="2800" dirty="0"/>
          </a:p>
        </p:txBody>
      </p:sp>
      <p:pic>
        <p:nvPicPr>
          <p:cNvPr id="5122" name="Picture 2" descr="http://1.bp.blogspot.com/-GMJAc23Okto/T_w8QrLbBqI/AAAAAAAAGTs/iS3tIrHRrws/s1600/Tired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609600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53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0978"/>
            <a:ext cx="7520940" cy="548640"/>
          </a:xfrm>
        </p:spPr>
        <p:txBody>
          <a:bodyPr/>
          <a:lstStyle/>
          <a:p>
            <a:r>
              <a:rPr lang="en-US" cap="none" dirty="0" err="1" smtClean="0"/>
              <a:t>Qu’est-ce</a:t>
            </a:r>
            <a:r>
              <a:rPr lang="en-US" cap="none" dirty="0" smtClean="0"/>
              <a:t> </a:t>
            </a:r>
            <a:r>
              <a:rPr lang="en-US" cap="none" dirty="0" err="1" smtClean="0"/>
              <a:t>qu’il</a:t>
            </a:r>
            <a:r>
              <a:rPr lang="en-US" cap="none" dirty="0" smtClean="0"/>
              <a:t> y a ?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0" indent="0"/>
            <a:r>
              <a:rPr lang="fr-FR" sz="2800" dirty="0" smtClean="0"/>
              <a:t>AVOIR FAIM</a:t>
            </a:r>
          </a:p>
          <a:p>
            <a:pPr marL="0" indent="0"/>
            <a:r>
              <a:rPr lang="fr-FR" sz="2800" dirty="0" smtClean="0"/>
              <a:t>Le garçon a faim. </a:t>
            </a:r>
            <a:endParaRPr lang="fr-FR" sz="2800" dirty="0"/>
          </a:p>
        </p:txBody>
      </p:sp>
      <p:pic>
        <p:nvPicPr>
          <p:cNvPr id="3074" name="Picture 2" descr="http://ts3.mm.bing.net/th?id=H.4601572883038482&amp;pid=1.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3152775" cy="410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257800" y="1592440"/>
            <a:ext cx="2103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dirty="0"/>
              <a:t>J’ai faim.</a:t>
            </a:r>
          </a:p>
        </p:txBody>
      </p:sp>
    </p:spTree>
    <p:extLst>
      <p:ext uri="{BB962C8B-B14F-4D97-AF65-F5344CB8AC3E}">
        <p14:creationId xmlns:p14="http://schemas.microsoft.com/office/powerpoint/2010/main" val="4946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- </a:t>
            </a:r>
            <a:r>
              <a:rPr lang="en-US" cap="none" dirty="0" err="1" smtClean="0"/>
              <a:t>Qu’est-ce</a:t>
            </a:r>
            <a:r>
              <a:rPr lang="en-US" cap="none" dirty="0" smtClean="0"/>
              <a:t> </a:t>
            </a:r>
            <a:r>
              <a:rPr lang="en-US" cap="none" dirty="0" err="1" smtClean="0"/>
              <a:t>qu’il</a:t>
            </a:r>
            <a:r>
              <a:rPr lang="en-US" cap="none" dirty="0" smtClean="0"/>
              <a:t> y a ?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0" indent="0"/>
            <a:r>
              <a:rPr lang="fr-FR" sz="2800" dirty="0" smtClean="0"/>
              <a:t>AVOIR SOIF</a:t>
            </a:r>
          </a:p>
          <a:p>
            <a:pPr marL="0" indent="0"/>
            <a:r>
              <a:rPr lang="fr-FR" sz="2800" dirty="0" smtClean="0"/>
              <a:t>La femme a soif. </a:t>
            </a:r>
          </a:p>
          <a:p>
            <a:pPr marL="0" indent="0"/>
            <a:r>
              <a:rPr lang="fr-FR" sz="2800" dirty="0" smtClean="0"/>
              <a:t>Avez-vous soif ?</a:t>
            </a:r>
          </a:p>
        </p:txBody>
      </p:sp>
      <p:pic>
        <p:nvPicPr>
          <p:cNvPr id="4098" name="Picture 2" descr="http://us.123rf.com/400wm/400/400/bds/bds0905/bds090500130/4831796-thirsty-girl-looking-for-water-on-des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33" y="1184625"/>
            <a:ext cx="4723258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5126" y="1223940"/>
            <a:ext cx="21900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dirty="0"/>
              <a:t>J’ai soif ! </a:t>
            </a:r>
          </a:p>
        </p:txBody>
      </p:sp>
    </p:spTree>
    <p:extLst>
      <p:ext uri="{BB962C8B-B14F-4D97-AF65-F5344CB8AC3E}">
        <p14:creationId xmlns:p14="http://schemas.microsoft.com/office/powerpoint/2010/main" val="354326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520940" cy="548640"/>
          </a:xfrm>
        </p:spPr>
        <p:txBody>
          <a:bodyPr/>
          <a:lstStyle/>
          <a:p>
            <a:r>
              <a:rPr lang="en-US" cap="none" dirty="0" smtClean="0"/>
              <a:t>- </a:t>
            </a:r>
            <a:r>
              <a:rPr lang="en-US" cap="none" dirty="0" err="1" smtClean="0"/>
              <a:t>Tu</a:t>
            </a:r>
            <a:r>
              <a:rPr lang="en-US" cap="none" dirty="0" smtClean="0"/>
              <a:t> </a:t>
            </a:r>
            <a:r>
              <a:rPr lang="en-US" cap="none" dirty="0" err="1" smtClean="0"/>
              <a:t>es</a:t>
            </a:r>
            <a:r>
              <a:rPr lang="en-US" cap="none" dirty="0" smtClean="0"/>
              <a:t> </a:t>
            </a:r>
            <a:r>
              <a:rPr lang="en-US" cap="none" dirty="0" err="1" smtClean="0"/>
              <a:t>malade</a:t>
            </a:r>
            <a:r>
              <a:rPr lang="en-US" cap="none" dirty="0" smtClean="0"/>
              <a:t> ? </a:t>
            </a:r>
            <a:br>
              <a:rPr lang="en-US" cap="none" dirty="0" smtClean="0"/>
            </a:br>
            <a:r>
              <a:rPr lang="en-US" cap="none" dirty="0" smtClean="0"/>
              <a:t>- </a:t>
            </a:r>
            <a:r>
              <a:rPr lang="en-US" cap="none" dirty="0" err="1" smtClean="0"/>
              <a:t>Oui</a:t>
            </a:r>
            <a:r>
              <a:rPr lang="en-US" cap="none" dirty="0" smtClean="0"/>
              <a:t>…</a:t>
            </a:r>
            <a:r>
              <a:rPr lang="en-US" cap="none" dirty="0"/>
              <a:t/>
            </a:r>
            <a:br>
              <a:rPr lang="en-US" cap="none" dirty="0"/>
            </a:b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01000" cy="1676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- </a:t>
            </a:r>
            <a:r>
              <a:rPr lang="en-US" sz="2800" dirty="0" err="1" smtClean="0"/>
              <a:t>Qu’est-ce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qu’il</a:t>
            </a:r>
            <a:r>
              <a:rPr lang="en-US" sz="2800" dirty="0" smtClean="0"/>
              <a:t> y a ?</a:t>
            </a:r>
            <a:endParaRPr lang="en-US" sz="2800" dirty="0"/>
          </a:p>
          <a:p>
            <a:r>
              <a:rPr lang="en-US" sz="2800" dirty="0" smtClean="0"/>
              <a:t>(</a:t>
            </a:r>
            <a:r>
              <a:rPr lang="en-US" sz="2800" dirty="0" err="1" smtClean="0"/>
              <a:t>Qu’est-ce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as </a:t>
            </a:r>
            <a:r>
              <a:rPr lang="en-US" sz="2800" dirty="0" smtClean="0"/>
              <a:t>? </a:t>
            </a:r>
            <a:r>
              <a:rPr lang="en-US" sz="2800" dirty="0" err="1" smtClean="0"/>
              <a:t>Qu’est-ce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avez</a:t>
            </a:r>
            <a:r>
              <a:rPr lang="en-US" sz="2800" dirty="0" smtClean="0"/>
              <a:t> ?)</a:t>
            </a:r>
            <a:endParaRPr lang="en-US" sz="2800" dirty="0" smtClean="0"/>
          </a:p>
        </p:txBody>
      </p:sp>
      <p:pic>
        <p:nvPicPr>
          <p:cNvPr id="5122" name="Picture 2" descr="http://www.newhopeblog.com/archives/fever_gir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367026"/>
            <a:ext cx="4152900" cy="26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78610" y="579120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Tx/>
              <a:buChar char="-"/>
            </a:pPr>
            <a:r>
              <a:rPr lang="fr-FR" cap="none" dirty="0" smtClean="0"/>
              <a:t>J’ai de la fièvre. </a:t>
            </a:r>
          </a:p>
          <a:p>
            <a:pPr marL="457200" indent="-457200">
              <a:buFontTx/>
              <a:buChar char="-"/>
            </a:pPr>
            <a:r>
              <a:rPr lang="fr-FR" cap="none" dirty="0" smtClean="0"/>
              <a:t>Tu as de la fièvre ?</a:t>
            </a:r>
          </a:p>
          <a:p>
            <a:pPr marL="457200" indent="-457200">
              <a:buFontTx/>
              <a:buChar char="-"/>
            </a:pPr>
            <a:r>
              <a:rPr lang="fr-FR" cap="none" dirty="0" smtClean="0"/>
              <a:t>Oui.</a:t>
            </a:r>
            <a:r>
              <a:rPr lang="en-US" cap="none" dirty="0" smtClean="0"/>
              <a:t/>
            </a:r>
            <a:br>
              <a:rPr lang="en-US" cap="none" dirty="0" smtClean="0"/>
            </a:b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97466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- Et comment </a:t>
            </a:r>
            <a:r>
              <a:rPr lang="en-US" cap="none" dirty="0" err="1" smtClean="0"/>
              <a:t>te-sens</a:t>
            </a:r>
            <a:r>
              <a:rPr lang="en-US" cap="none" dirty="0" smtClean="0"/>
              <a:t> </a:t>
            </a:r>
            <a:r>
              <a:rPr lang="en-US" cap="none" dirty="0" err="1" smtClean="0"/>
              <a:t>tu</a:t>
            </a:r>
            <a:r>
              <a:rPr lang="en-US" cap="none" dirty="0" smtClean="0"/>
              <a:t> ? 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Je me sens bien !</a:t>
            </a:r>
            <a:endParaRPr lang="fr-FR" sz="2800" dirty="0"/>
          </a:p>
        </p:txBody>
      </p:sp>
      <p:pic>
        <p:nvPicPr>
          <p:cNvPr id="5" name="Picture 2" descr="http://blogs.mcgill.ca/caps/files/2012/01/FeelGood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990600"/>
            <a:ext cx="2828925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61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Etre</a:t>
            </a:r>
            <a:r>
              <a:rPr lang="en-US" dirty="0" smtClean="0"/>
              <a:t> en </a:t>
            </a:r>
            <a:r>
              <a:rPr lang="en-US" dirty="0" err="1" smtClean="0"/>
              <a:t>forme</a:t>
            </a:r>
            <a:endParaRPr lang="en-US" dirty="0"/>
          </a:p>
        </p:txBody>
      </p:sp>
      <p:pic>
        <p:nvPicPr>
          <p:cNvPr id="1026" name="Picture 2" descr="http://inner-athlete.com/images/j04278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365759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0" indent="0"/>
            <a:r>
              <a:rPr lang="fr-FR" sz="2800" dirty="0" smtClean="0"/>
              <a:t>Elle est en forme parce qu’elle est sportive.</a:t>
            </a:r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5029200" y="1828799"/>
            <a:ext cx="3594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/>
              <a:t>Je suis en forme !</a:t>
            </a:r>
          </a:p>
        </p:txBody>
      </p:sp>
    </p:spTree>
    <p:extLst>
      <p:ext uri="{BB962C8B-B14F-4D97-AF65-F5344CB8AC3E}">
        <p14:creationId xmlns:p14="http://schemas.microsoft.com/office/powerpoint/2010/main" val="3022752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Etre en bonne santé </a:t>
            </a:r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Tu es en bonne santé !</a:t>
            </a:r>
          </a:p>
          <a:p>
            <a:pPr marL="0" indent="0"/>
            <a:r>
              <a:rPr lang="fr-FR" sz="2800" dirty="0" smtClean="0"/>
              <a:t>Je suis en bonne santé parce que je mange bien et je fais les exercices !   </a:t>
            </a:r>
            <a:endParaRPr lang="fr-FR" sz="2800" dirty="0"/>
          </a:p>
        </p:txBody>
      </p:sp>
      <p:pic>
        <p:nvPicPr>
          <p:cNvPr id="2050" name="Picture 2" descr="http://us.123rf.com/400wm/400/400/gelpi/gelpi0912/gelpi091200058/6075073-happy-doctor-woman-saying-ok-isolated-on-white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95400"/>
            <a:ext cx="3682669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965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Autres</a:t>
            </a:r>
            <a:r>
              <a:rPr lang="en-US" dirty="0" smtClean="0"/>
              <a:t> expressions avec </a:t>
            </a:r>
            <a:r>
              <a:rPr lang="en-US" dirty="0" err="1" smtClean="0"/>
              <a:t>avoir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447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err="1" smtClean="0"/>
              <a:t>besoin</a:t>
            </a:r>
            <a:r>
              <a:rPr lang="en-US" dirty="0" smtClean="0"/>
              <a:t> de</a:t>
            </a:r>
            <a:endParaRPr lang="en-US" dirty="0"/>
          </a:p>
        </p:txBody>
      </p:sp>
      <p:pic>
        <p:nvPicPr>
          <p:cNvPr id="6146" name="Picture 2" descr="http://1.bp.blogspot.com/_sJidpQ3V0dI/SwxjwgfQwBI/AAAAAAAABJ0/lhgDaS2MZHo/s1600/Yawn_Jai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2227802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1" y="4038600"/>
            <a:ext cx="4439698" cy="11430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Je suis fatigué ! </a:t>
            </a:r>
          </a:p>
          <a:p>
            <a:pPr marL="0" indent="0"/>
            <a:r>
              <a:rPr lang="fr-FR" sz="2800" dirty="0" smtClean="0"/>
              <a:t>J’ai besoin de dormir !</a:t>
            </a:r>
            <a:endParaRPr lang="fr-FR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71600" y="5334000"/>
            <a:ext cx="6934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Tx/>
              <a:buChar char="-"/>
            </a:pPr>
            <a:r>
              <a:rPr lang="fr-FR" sz="2800" dirty="0" smtClean="0"/>
              <a:t>Avoir besoin de = nécessaire de</a:t>
            </a:r>
          </a:p>
        </p:txBody>
      </p:sp>
      <p:pic>
        <p:nvPicPr>
          <p:cNvPr id="6148" name="Picture 4" descr="http://www.illustrationsof.com/royalty-free-poor-clipart-illustration-656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047749"/>
            <a:ext cx="2939143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406900" y="4039177"/>
            <a:ext cx="4439698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Tx/>
              <a:buChar char="-"/>
            </a:pPr>
            <a:r>
              <a:rPr lang="fr-FR" sz="2800" dirty="0" smtClean="0"/>
              <a:t>Je suis pauvre !</a:t>
            </a:r>
          </a:p>
          <a:p>
            <a:pPr marL="0" indent="0"/>
            <a:r>
              <a:rPr lang="fr-FR" sz="2800" dirty="0" smtClean="0"/>
              <a:t>J’ai besoin d’argent !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635892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520940" cy="548640"/>
          </a:xfrm>
        </p:spPr>
        <p:txBody>
          <a:bodyPr/>
          <a:lstStyle/>
          <a:p>
            <a:r>
              <a:rPr lang="en-US" cap="none" dirty="0" smtClean="0"/>
              <a:t>- </a:t>
            </a:r>
            <a:r>
              <a:rPr lang="en-US" cap="none" dirty="0" err="1" smtClean="0"/>
              <a:t>Qu’est-ce</a:t>
            </a:r>
            <a:r>
              <a:rPr lang="en-US" cap="none" dirty="0" smtClean="0"/>
              <a:t> </a:t>
            </a:r>
            <a:r>
              <a:rPr lang="en-US" cap="none" dirty="0" err="1" smtClean="0"/>
              <a:t>que</a:t>
            </a:r>
            <a:r>
              <a:rPr lang="en-US" cap="none" dirty="0" smtClean="0"/>
              <a:t> </a:t>
            </a:r>
            <a:r>
              <a:rPr lang="en-US" cap="none" dirty="0" err="1" smtClean="0"/>
              <a:t>vous</a:t>
            </a:r>
            <a:r>
              <a:rPr lang="en-US" cap="none" dirty="0" smtClean="0"/>
              <a:t> </a:t>
            </a:r>
            <a:r>
              <a:rPr lang="en-US" cap="none" dirty="0" err="1" smtClean="0"/>
              <a:t>avez</a:t>
            </a:r>
            <a:r>
              <a:rPr lang="en-US" cap="none" dirty="0" smtClean="0"/>
              <a:t> ?</a:t>
            </a:r>
            <a:br>
              <a:rPr lang="en-US" cap="none" dirty="0" smtClean="0"/>
            </a:b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en-US" sz="2800" dirty="0" err="1" smtClean="0"/>
              <a:t>Moi</a:t>
            </a:r>
            <a:r>
              <a:rPr lang="en-US" sz="2800" dirty="0"/>
              <a:t>, </a:t>
            </a:r>
            <a:r>
              <a:rPr lang="en-US" sz="2800" dirty="0" err="1"/>
              <a:t>j’ai</a:t>
            </a:r>
            <a:r>
              <a:rPr lang="en-US" sz="2800" dirty="0"/>
              <a:t> </a:t>
            </a:r>
            <a:r>
              <a:rPr lang="en-US" sz="2800" dirty="0" smtClean="0"/>
              <a:t>un </a:t>
            </a:r>
            <a:r>
              <a:rPr lang="en-US" sz="2800" dirty="0" err="1" smtClean="0"/>
              <a:t>rhume</a:t>
            </a:r>
            <a:r>
              <a:rPr lang="en-US" sz="2800" dirty="0" smtClean="0"/>
              <a:t>…</a:t>
            </a:r>
            <a:endParaRPr lang="en-US" sz="2800" dirty="0" smtClean="0"/>
          </a:p>
          <a:p>
            <a:pPr marL="457200" indent="-457200">
              <a:buFontTx/>
              <a:buChar char="-"/>
            </a:pPr>
            <a:endParaRPr lang="en-US" sz="2800" dirty="0"/>
          </a:p>
          <a:p>
            <a:pPr marL="0" indent="0"/>
            <a:r>
              <a:rPr lang="en-US" sz="2800" dirty="0" smtClean="0"/>
              <a:t>Monsieur </a:t>
            </a:r>
            <a:r>
              <a:rPr lang="en-US" sz="2800" dirty="0" err="1" smtClean="0"/>
              <a:t>Matieu</a:t>
            </a:r>
            <a:r>
              <a:rPr lang="en-US" sz="2800" dirty="0" smtClean="0"/>
              <a:t> a </a:t>
            </a:r>
            <a:r>
              <a:rPr lang="en-US" sz="2800" dirty="0" smtClean="0"/>
              <a:t>un </a:t>
            </a:r>
            <a:r>
              <a:rPr lang="en-US" sz="2800" dirty="0" err="1" smtClean="0"/>
              <a:t>rhume</a:t>
            </a:r>
            <a:r>
              <a:rPr lang="en-US" sz="2800" dirty="0" smtClean="0"/>
              <a:t>.</a:t>
            </a:r>
            <a:endParaRPr lang="fr-FR" sz="2800" dirty="0" smtClean="0"/>
          </a:p>
        </p:txBody>
      </p:sp>
      <p:pic>
        <p:nvPicPr>
          <p:cNvPr id="6146" name="Picture 2" descr="http://www.nimbleuser.com/uploadedImages/VanDamme_Site_Home/Blogs/VanDamme_News/VanDamme_News/flu(1).jpg?n=26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37741"/>
            <a:ext cx="3219450" cy="325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66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- </a:t>
            </a:r>
            <a:r>
              <a:rPr lang="en-US" cap="none" dirty="0" err="1" smtClean="0"/>
              <a:t>Qu’est-ce</a:t>
            </a:r>
            <a:r>
              <a:rPr lang="en-US" cap="none" dirty="0" smtClean="0"/>
              <a:t> </a:t>
            </a:r>
            <a:r>
              <a:rPr lang="en-US" cap="none" dirty="0" err="1" smtClean="0"/>
              <a:t>que</a:t>
            </a:r>
            <a:r>
              <a:rPr lang="en-US" cap="none" dirty="0" smtClean="0"/>
              <a:t> </a:t>
            </a:r>
            <a:r>
              <a:rPr lang="en-US" cap="none" dirty="0" err="1" smtClean="0"/>
              <a:t>vous</a:t>
            </a:r>
            <a:r>
              <a:rPr lang="en-US" cap="none" dirty="0" smtClean="0"/>
              <a:t> </a:t>
            </a:r>
            <a:r>
              <a:rPr lang="en-US" cap="none" dirty="0" err="1" smtClean="0"/>
              <a:t>avez</a:t>
            </a:r>
            <a:r>
              <a:rPr lang="en-US" cap="none" dirty="0" smtClean="0"/>
              <a:t> ?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fr-FR" sz="2800" dirty="0" smtClean="0"/>
              <a:t>Moi, j’ai le nez qui coule ! </a:t>
            </a:r>
          </a:p>
          <a:p>
            <a:pPr marL="0" indent="0"/>
            <a:endParaRPr lang="fr-FR" sz="2800" dirty="0" smtClean="0"/>
          </a:p>
          <a:p>
            <a:pPr marL="0" indent="0"/>
            <a:r>
              <a:rPr lang="fr-FR" sz="2800" dirty="0" smtClean="0"/>
              <a:t>Christine a le nez qui coule.</a:t>
            </a:r>
            <a:endParaRPr lang="fr-FR" sz="2800" dirty="0"/>
          </a:p>
        </p:txBody>
      </p:sp>
      <p:pic>
        <p:nvPicPr>
          <p:cNvPr id="7170" name="Picture 2" descr="http://www.ladycarehealth.com/wp-content/uploads/2011/08/runny-n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143000"/>
            <a:ext cx="33147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5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- </a:t>
            </a:r>
            <a:r>
              <a:rPr lang="en-US" cap="none" dirty="0" err="1" smtClean="0"/>
              <a:t>Qu’est-ce</a:t>
            </a:r>
            <a:r>
              <a:rPr lang="en-US" cap="none" dirty="0" smtClean="0"/>
              <a:t> </a:t>
            </a:r>
            <a:r>
              <a:rPr lang="en-US" cap="none" dirty="0" err="1" smtClean="0"/>
              <a:t>que</a:t>
            </a:r>
            <a:r>
              <a:rPr lang="en-US" cap="none" dirty="0" smtClean="0"/>
              <a:t> </a:t>
            </a:r>
            <a:r>
              <a:rPr lang="en-US" cap="none" dirty="0" err="1" smtClean="0"/>
              <a:t>tu</a:t>
            </a:r>
            <a:r>
              <a:rPr lang="en-US" cap="none" dirty="0" smtClean="0"/>
              <a:t> as ?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05400"/>
            <a:ext cx="6934200" cy="1676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Je </a:t>
            </a:r>
            <a:r>
              <a:rPr lang="en-US" sz="2800" dirty="0" err="1" smtClean="0"/>
              <a:t>tousse</a:t>
            </a:r>
            <a:r>
              <a:rPr lang="en-US" sz="2800" dirty="0" smtClean="0"/>
              <a:t> ! </a:t>
            </a:r>
            <a:endParaRPr lang="en-US" sz="2800" dirty="0"/>
          </a:p>
          <a:p>
            <a:pPr marL="0" indent="0"/>
            <a:r>
              <a:rPr lang="en-US" sz="2800" dirty="0" err="1" smtClean="0"/>
              <a:t>Tousser</a:t>
            </a:r>
            <a:r>
              <a:rPr lang="en-US" sz="2800" dirty="0" smtClean="0"/>
              <a:t> – </a:t>
            </a:r>
            <a:r>
              <a:rPr lang="en-US" sz="2800" dirty="0" err="1" smtClean="0"/>
              <a:t>verbe</a:t>
            </a:r>
            <a:r>
              <a:rPr lang="en-US" sz="2800" dirty="0" smtClean="0"/>
              <a:t> </a:t>
            </a:r>
            <a:r>
              <a:rPr lang="en-US" sz="2800" dirty="0" err="1" smtClean="0"/>
              <a:t>regulier</a:t>
            </a:r>
            <a:r>
              <a:rPr lang="en-US" sz="2800" dirty="0"/>
              <a:t> </a:t>
            </a:r>
            <a:r>
              <a:rPr lang="en-US" sz="2800" dirty="0" smtClean="0"/>
              <a:t>–</a:t>
            </a:r>
            <a:r>
              <a:rPr lang="en-US" sz="2800" dirty="0" err="1" smtClean="0"/>
              <a:t>er</a:t>
            </a:r>
            <a:endParaRPr lang="en-US" sz="2800" dirty="0" smtClean="0"/>
          </a:p>
          <a:p>
            <a:pPr marL="0" indent="0"/>
            <a:r>
              <a:rPr lang="en-US" sz="2800" dirty="0" smtClean="0"/>
              <a:t>La petite </a:t>
            </a:r>
            <a:r>
              <a:rPr lang="en-US" sz="2800" dirty="0" err="1" smtClean="0"/>
              <a:t>fille</a:t>
            </a:r>
            <a:r>
              <a:rPr lang="en-US" sz="2800" dirty="0" smtClean="0"/>
              <a:t> </a:t>
            </a:r>
            <a:r>
              <a:rPr lang="en-US" sz="2800" dirty="0" err="1" smtClean="0"/>
              <a:t>tousse</a:t>
            </a:r>
            <a:r>
              <a:rPr lang="en-US" sz="2800" dirty="0" smtClean="0"/>
              <a:t>. </a:t>
            </a:r>
          </a:p>
        </p:txBody>
      </p:sp>
      <p:pic>
        <p:nvPicPr>
          <p:cNvPr id="8194" name="Picture 2" descr="http://greenhealthspot.typepad.com/.a/6a00e54eed105388330133f2d3ee2b970b-8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71600"/>
            <a:ext cx="4507487" cy="299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81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- Qu’est-ce qu’il y a ?</a:t>
            </a:r>
            <a:endParaRPr lang="fr-FR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sz="2800" dirty="0" smtClean="0"/>
              <a:t>Moi, j’ai mal a la gorge.</a:t>
            </a:r>
          </a:p>
          <a:p>
            <a:pPr>
              <a:buFontTx/>
              <a:buChar char="-"/>
            </a:pPr>
            <a:endParaRPr lang="fr-FR" sz="2800" dirty="0"/>
          </a:p>
          <a:p>
            <a:pPr marL="0" indent="0"/>
            <a:r>
              <a:rPr lang="fr-FR" sz="2800" dirty="0" smtClean="0"/>
              <a:t>Le garçon a mal a la gorge. </a:t>
            </a:r>
            <a:endParaRPr lang="fr-FR" sz="2800" dirty="0"/>
          </a:p>
        </p:txBody>
      </p:sp>
      <p:pic>
        <p:nvPicPr>
          <p:cNvPr id="9218" name="Picture 2" descr="http://www.sciencephoto.com/image/94330/large/C0030096-Boy_with_sore_throat-SP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066800"/>
            <a:ext cx="253041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82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Qu’est-ce</a:t>
            </a:r>
            <a:r>
              <a:rPr lang="en-US" cap="none" dirty="0" smtClean="0"/>
              <a:t> </a:t>
            </a:r>
            <a:r>
              <a:rPr lang="en-US" cap="none" dirty="0" err="1" smtClean="0"/>
              <a:t>qu’il</a:t>
            </a:r>
            <a:r>
              <a:rPr lang="en-US" cap="none" dirty="0" smtClean="0"/>
              <a:t> y a ?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sz="2800" dirty="0" smtClean="0"/>
              <a:t>Je vais vomir !</a:t>
            </a:r>
          </a:p>
          <a:p>
            <a:pPr marL="0" indent="0"/>
            <a:endParaRPr lang="fr-FR" sz="2400" dirty="0"/>
          </a:p>
        </p:txBody>
      </p:sp>
      <p:pic>
        <p:nvPicPr>
          <p:cNvPr id="10242" name="Picture 2" descr="http://4.bp.blogspot.com/_EhUPBrc9naQ/TSyIT_ht5eI/AAAAAAAAA8w/mlR8eHCTnjM/s1600/0060-0808-2616-0916_Sick_Girl_Who_Looks_Like_Shes_Going_to_Vomit_Clip_Art_clipart_image.jpg#vomit%20s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066800"/>
            <a:ext cx="3714750" cy="334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4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Qu’est-ce</a:t>
            </a:r>
            <a:r>
              <a:rPr lang="en-US" cap="none" dirty="0" smtClean="0"/>
              <a:t> </a:t>
            </a:r>
            <a:r>
              <a:rPr lang="en-US" cap="none" dirty="0" err="1" smtClean="0"/>
              <a:t>qu’il</a:t>
            </a:r>
            <a:r>
              <a:rPr lang="en-US" cap="none" dirty="0" smtClean="0"/>
              <a:t> y a ?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sz="2800" dirty="0" smtClean="0"/>
              <a:t>J’ai mal au ventre !</a:t>
            </a:r>
          </a:p>
          <a:p>
            <a:pPr marL="0" indent="0"/>
            <a:endParaRPr lang="fr-FR" sz="2400" dirty="0"/>
          </a:p>
        </p:txBody>
      </p:sp>
      <p:pic>
        <p:nvPicPr>
          <p:cNvPr id="4098" name="Picture 2" descr="http://trialx.com/curetalk/wp-content/blogs.dir/7/files/2011/05/diseases/Stomach_Ach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"/>
            <a:ext cx="2998698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5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smtClean="0"/>
              <a:t>Wow… Vous êtes en mauvaise santé !</a:t>
            </a:r>
            <a:endParaRPr lang="fr-FR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5181600"/>
            <a:ext cx="6934200" cy="167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- </a:t>
            </a:r>
            <a:r>
              <a:rPr lang="en-US" sz="2800" dirty="0" err="1" smtClean="0"/>
              <a:t>Oui</a:t>
            </a:r>
            <a:r>
              <a:rPr lang="en-US" sz="2800" dirty="0" smtClean="0"/>
              <a:t>… Nous </a:t>
            </a:r>
            <a:r>
              <a:rPr lang="en-US" sz="2800" dirty="0" err="1" smtClean="0"/>
              <a:t>sommes</a:t>
            </a:r>
            <a:r>
              <a:rPr lang="en-US" sz="2800" dirty="0" smtClean="0"/>
              <a:t> en </a:t>
            </a:r>
            <a:r>
              <a:rPr lang="en-US" sz="2800" dirty="0" err="1" smtClean="0"/>
              <a:t>mauvaise</a:t>
            </a:r>
            <a:r>
              <a:rPr lang="en-US" sz="2800" dirty="0" smtClean="0"/>
              <a:t> </a:t>
            </a:r>
            <a:r>
              <a:rPr lang="en-US" sz="2800" dirty="0" err="1" smtClean="0"/>
              <a:t>sant</a:t>
            </a:r>
            <a:r>
              <a:rPr lang="fr-FR" sz="2800" dirty="0"/>
              <a:t>é</a:t>
            </a:r>
            <a:r>
              <a:rPr lang="en-US" sz="2800" dirty="0" smtClean="0"/>
              <a:t>…</a:t>
            </a:r>
            <a:endParaRPr lang="en-US" sz="2800" dirty="0"/>
          </a:p>
        </p:txBody>
      </p:sp>
      <p:pic>
        <p:nvPicPr>
          <p:cNvPr id="5" name="Picture 2" descr="http://4.bp.blogspot.com/_EhUPBrc9naQ/TSyIT_ht5eI/AAAAAAAAA8w/mlR8eHCTnjM/s1600/0060-0808-2616-0916_Sick_Girl_Who_Looks_Like_Shes_Going_to_Vomit_Clip_Art_clipart_image.jpg#vomit%20si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137160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sciencephoto.com/image/94330/large/C0030096-Boy_with_sore_throat-SP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128222"/>
            <a:ext cx="126520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greenhealthspot.typepad.com/.a/6a00e54eed105388330133f2d3ee2b970b-800w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145540"/>
            <a:ext cx="2067127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ladycarehealth.com/wp-content/uploads/2011/08/runny-nos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718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nimbleuser.com/uploadedImages/VanDamme_Site_Home/Blogs/VanDamme_News/VanDamme_News/flu(1).jpg?n=26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57" y="3200400"/>
            <a:ext cx="1576561" cy="159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newhopeblog.com/archives/fever_gir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33222"/>
            <a:ext cx="2076449" cy="133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rialx.com/curetalk/wp-content/blogs.dir/7/files/2011/05/diseases/Stomach_Ache-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389" y="609600"/>
            <a:ext cx="137228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69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761</TotalTime>
  <Words>476</Words>
  <Application>Microsoft Office PowerPoint</Application>
  <PresentationFormat>On-screen Show (4:3)</PresentationFormat>
  <Paragraphs>96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Angles</vt:lpstr>
      <vt:lpstr>Comment te sens-tu ? </vt:lpstr>
      <vt:lpstr>- Tu es malade ?  - Oui… </vt:lpstr>
      <vt:lpstr>- Qu’est-ce que vous avez ? </vt:lpstr>
      <vt:lpstr>- Qu’est-ce que vous avez ?</vt:lpstr>
      <vt:lpstr>- Qu’est-ce que tu as ?</vt:lpstr>
      <vt:lpstr>- Qu’est-ce qu’il y a ?</vt:lpstr>
      <vt:lpstr>Qu’est-ce qu’il y a ?</vt:lpstr>
      <vt:lpstr>Qu’est-ce qu’il y a ?</vt:lpstr>
      <vt:lpstr>Wow… Vous êtes en mauvaise santé !</vt:lpstr>
      <vt:lpstr>Avoir mauvaise chance</vt:lpstr>
      <vt:lpstr>Oh non, Vous avez mauvaise chance !</vt:lpstr>
      <vt:lpstr>Avoir de la chance</vt:lpstr>
      <vt:lpstr>Il est nécessaire de…</vt:lpstr>
      <vt:lpstr>Il est nécessaire de…</vt:lpstr>
      <vt:lpstr>Il est nécessaire de…</vt:lpstr>
      <vt:lpstr>- Et comment te-sens tu ? </vt:lpstr>
      <vt:lpstr>- Et comment te-sens tu ? </vt:lpstr>
      <vt:lpstr>Qu’est-ce qu’il y a ?</vt:lpstr>
      <vt:lpstr>- Qu’est-ce qu’il y a ?</vt:lpstr>
      <vt:lpstr>- Et comment te-sens tu ? </vt:lpstr>
      <vt:lpstr>Etre en forme</vt:lpstr>
      <vt:lpstr>Etre en bonne santé </vt:lpstr>
      <vt:lpstr>Autres expressions avec avoir</vt:lpstr>
      <vt:lpstr>Avoir besoin de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relations personnelles</dc:title>
  <dc:creator>Benjamin Riekhof</dc:creator>
  <cp:lastModifiedBy>Benjamin Riekhof</cp:lastModifiedBy>
  <cp:revision>23</cp:revision>
  <dcterms:created xsi:type="dcterms:W3CDTF">2012-10-02T16:03:12Z</dcterms:created>
  <dcterms:modified xsi:type="dcterms:W3CDTF">2014-01-07T17:37:25Z</dcterms:modified>
</cp:coreProperties>
</file>