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A07DB8-0459-466E-B16F-B799D42D5197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5CCCA3-F2D5-4B04-AF63-F8391373708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s3.mm.bing.net/th?id=I4826371392735386&amp;pid=1.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0"/>
            <a:ext cx="5222874" cy="386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7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kassota.files.wordpress.com/2007/10/confus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24839"/>
            <a:ext cx="4000500" cy="581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17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www.everymilesamemory.com/Images%205/confused%20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33400"/>
            <a:ext cx="3190875" cy="582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8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mytajweed.files.wordpress.com/2011/02/homework_by_silverdust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0"/>
            <a:ext cx="50101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37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://wrmmedia.files.wordpress.com/2011/02/test-pap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0600"/>
            <a:ext cx="5838809" cy="516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8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acccbuzz.files.wordpress.com/2010/12/grad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5114218" cy="484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.computerrepair-nj.com/wp-content/uploads/2009/12/comput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14400"/>
            <a:ext cx="4885616" cy="518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1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ims8thss.yolasite.com/resources/Yellow_binder.jpg?timestamp=125172758222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09600"/>
            <a:ext cx="5622925" cy="562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2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stuff-i-love.com/wp-content/uploads/2009/09/MECH-bookb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33400"/>
            <a:ext cx="4686300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61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datingjesus.files.wordpress.com/2010/07/trash-c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5286375" cy="527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1.bp.blogspot.com/-zH6lmh8Erv0/TkXRiijdZoI/AAAAAAAAAjg/2nDAvf316rE/s1600/homework+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09600"/>
            <a:ext cx="533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7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ts3.mm.bing.net/th?id=I4994708319896550&amp;pid=1.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91662"/>
            <a:ext cx="4914900" cy="567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78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image.made-in-china.com/2f0j00gMkavpyIfbqJ/Student-Desk-Student-Table-School-Desk-SF-31F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800"/>
            <a:ext cx="5048250" cy="517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05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gifsforum.com/images/image/fail/grand/oh_sn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38200"/>
            <a:ext cx="6737207" cy="536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ts2.mm.bing.net/th?id=I4921534972756585&amp;pid=1.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95400"/>
            <a:ext cx="592378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9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rmjcommunications.com/wp-content/uploads/2010/05/why-u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7897198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9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modernlanguageschool.files.wordpress.com/2011/11/ans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851" y="1479003"/>
            <a:ext cx="4716294" cy="471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52472" y="2444489"/>
            <a:ext cx="1545616" cy="3770263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39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?</a:t>
            </a:r>
            <a:endParaRPr lang="en-US" sz="239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434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scriptsden.com/media/catalog/product/cache/1/image/5e06319eda06f020e43594a9c230972d/s/p/spellchec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4708525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58859" y="3352800"/>
            <a:ext cx="772808" cy="2646878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?</a:t>
            </a:r>
            <a:endParaRPr lang="en-US" sz="239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7714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us.123rf.com/400wm/400/400/maigi/maigi1006/maigi100600093/7262695-hands-pointing-at-question-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14400"/>
            <a:ext cx="68072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34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ts2.mm.bing.net/th?id=I4790250708533421&amp;pid=1.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371600"/>
            <a:ext cx="4699812" cy="467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91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2</Words>
  <Application>Microsoft Office PowerPoint</Application>
  <PresentationFormat>On-screen Show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Riekhof</dc:creator>
  <cp:lastModifiedBy>Benjamin Riekhof</cp:lastModifiedBy>
  <cp:revision>3</cp:revision>
  <dcterms:created xsi:type="dcterms:W3CDTF">2012-08-13T15:50:31Z</dcterms:created>
  <dcterms:modified xsi:type="dcterms:W3CDTF">2012-08-13T16:47:18Z</dcterms:modified>
</cp:coreProperties>
</file>