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0" r:id="rId6"/>
    <p:sldId id="258" r:id="rId7"/>
    <p:sldId id="264" r:id="rId8"/>
    <p:sldId id="265" r:id="rId9"/>
    <p:sldId id="266" r:id="rId10"/>
    <p:sldId id="267" r:id="rId11"/>
    <p:sldId id="259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AED977-5613-4427-ABEC-358A463B7AC0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7DE5DD-C228-4482-9855-C86B58301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google.com/imgres?imgurl=http://www.appliedlanguage.com/flags_of_the_world/large_flag_of_french_guiana.gif&amp;imgrefurl=http://www.appliedlanguage.com/flags_of_the_world/flag_of_french_guiana.shtml&amp;h=302&amp;w=451&amp;sz=3&amp;tbnid=dAZKPh3ZdzpV2M:&amp;tbnh=85&amp;tbnw=127&amp;prev=/images?q=french+flag&amp;hl=en&amp;usg=__WzslloCA5j-X-isJ5B2QuvFgOOY=&amp;ei=s-VmS7LsL5KVtgfL7L2gBg&amp;sa=X&amp;oi=image_result&amp;resnum=1&amp;ct=image&amp;ved=0CAsQ9QEwAA" TargetMode="Externa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Teaching%20materials\C'est%20moi\02%20-%20Je%20t'emm&#232;ne%20au%20vent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hyperlink" Target="http://www.troop751.com/m/images/stories/T751/Backpack%20Clip%20Art%203.jpg" TargetMode="External"/><Relationship Id="rId2" Type="http://schemas.openxmlformats.org/officeDocument/2006/relationships/hyperlink" Target="http://www.google.com/imgres?imgurl=http://www.free-clipart-pictures.net/free_clipart/book_clipart/book_clipart_3.gif&amp;imgrefurl=http://www.free-clipart-pictures.net/book_clipart.html&amp;h=185&amp;w=200&amp;sz=4&amp;tbnid=RmBfbJcMSM3HzM:&amp;tbnh=96&amp;tbnw=104&amp;prev=/images?q=book+clip+art&amp;hl=en&amp;usg=__kVDF2XI12Vb8q5-bDqmHBDjzZgA=&amp;ei=WelmS_60CY2wtgfgncGuBg&amp;sa=X&amp;oi=image_result&amp;resnum=1&amp;ct=image&amp;ved=0CAcQ9QEwA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6.jpeg"/><Relationship Id="rId4" Type="http://schemas.openxmlformats.org/officeDocument/2006/relationships/hyperlink" Target="http://images.google.com/imgres?imgurl=http://img.noiset.com/images/album/the-avett-brothers-emotionalism-cover-4585.jpeg&amp;imgrefurl=http://www.noiset.com/the-avett-brothers--emotionalism&amp;usg=__svRUEu-rJGXa19iV5v5a2LT1gn0=&amp;h=300&amp;w=300&amp;sz=15&amp;hl=en&amp;start=2&amp;um=1&amp;tbnid=h_kqTuVuvL_1ZM:&amp;tbnh=116&amp;tbnw=116&amp;prev=/images?q=avett+brothers+cover&amp;hl=en&amp;sa=N&amp;um=1" TargetMode="External"/><Relationship Id="rId9" Type="http://schemas.openxmlformats.org/officeDocument/2006/relationships/hyperlink" Target="http://picasaweb.google.com/Greg.Riekhof/TheSlab0409?authkey=Gv1sRgCLLgh7-rwMzyjgE#532692061463950921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C’est</a:t>
            </a:r>
            <a:r>
              <a:rPr lang="en-US" sz="6000" dirty="0" smtClean="0"/>
              <a:t> </a:t>
            </a:r>
            <a:r>
              <a:rPr lang="en-US" sz="6000" dirty="0" err="1" smtClean="0"/>
              <a:t>Moi</a:t>
            </a:r>
            <a:r>
              <a:rPr lang="en-US" sz="6000" dirty="0" smtClean="0"/>
              <a:t> !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 Monsieur </a:t>
            </a:r>
            <a:r>
              <a:rPr lang="en-US" dirty="0" err="1" smtClean="0"/>
              <a:t>Riekhof</a:t>
            </a:r>
            <a:endParaRPr lang="en-US" dirty="0"/>
          </a:p>
        </p:txBody>
      </p:sp>
      <p:pic>
        <p:nvPicPr>
          <p:cNvPr id="23554" name="Picture 2" descr="http://www.google.com/images?q=tbn:dAZKPh3ZdzpV2M::www.appliedlanguage.com/flags_of_the_world/large_flag_of_french_guiana.gif&amp;h=94&amp;w=140&amp;usg=__2lRHxDjqjah4_8RNo7_o6nJZP1A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1000"/>
            <a:ext cx="1905000" cy="1279073"/>
          </a:xfrm>
          <a:prstGeom prst="rect">
            <a:avLst/>
          </a:prstGeom>
          <a:noFill/>
        </p:spPr>
      </p:pic>
      <p:pic>
        <p:nvPicPr>
          <p:cNvPr id="23557" name="Picture 5" descr="E:\Thanksgiving 09 in Arkansas\IMG_23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267200"/>
            <a:ext cx="2362200" cy="1771469"/>
          </a:xfrm>
          <a:prstGeom prst="rect">
            <a:avLst/>
          </a:prstGeom>
          <a:noFill/>
        </p:spPr>
      </p:pic>
      <p:pic>
        <p:nvPicPr>
          <p:cNvPr id="23559" name="Picture 7" descr="http://images.schoolinsites.com/cache/School_657/74994748075db4a19c4cc874ddf8e35d.jpg">
            <a:hlinkClick r:id="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495800"/>
            <a:ext cx="2143124" cy="1600201"/>
          </a:xfrm>
          <a:prstGeom prst="rect">
            <a:avLst/>
          </a:prstGeom>
          <a:noFill/>
        </p:spPr>
      </p:pic>
      <p:pic>
        <p:nvPicPr>
          <p:cNvPr id="23560" name="Picture 8" descr="E:\Thanksgiving 09 in Arkansas\IMG_149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267200"/>
            <a:ext cx="2133600" cy="1600037"/>
          </a:xfrm>
          <a:prstGeom prst="rect">
            <a:avLst/>
          </a:prstGeom>
          <a:noFill/>
        </p:spPr>
      </p:pic>
      <p:pic>
        <p:nvPicPr>
          <p:cNvPr id="9" name="Content Placeholder 3" descr="_DSC7282_422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77000" y="304801"/>
            <a:ext cx="2414428" cy="1603612"/>
          </a:xfrm>
          <a:prstGeom prst="rect">
            <a:avLst/>
          </a:prstGeom>
        </p:spPr>
      </p:pic>
      <p:pic>
        <p:nvPicPr>
          <p:cNvPr id="23562" name="Picture 10" descr="http://lh5.ggpht.com/_cCjbClYTbnI/R_O5PK2Z5wI/AAAAAAAAAaA/6qSr1LQPcAk/s640/IMG_442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04800"/>
            <a:ext cx="2133600" cy="1600200"/>
          </a:xfrm>
          <a:prstGeom prst="rect">
            <a:avLst/>
          </a:prstGeom>
          <a:noFill/>
        </p:spPr>
      </p:pic>
      <p:pic>
        <p:nvPicPr>
          <p:cNvPr id="12" name="02 - Je t'emmène au ve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810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G:\Teaching materials\C'est moi\PICT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iffel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2057400" cy="2743200"/>
          </a:xfrm>
        </p:spPr>
      </p:pic>
      <p:pic>
        <p:nvPicPr>
          <p:cNvPr id="5" name="Picture 4" descr="greno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04800"/>
            <a:ext cx="3759200" cy="2819400"/>
          </a:xfrm>
          <a:prstGeom prst="rect">
            <a:avLst/>
          </a:prstGeom>
        </p:spPr>
      </p:pic>
      <p:pic>
        <p:nvPicPr>
          <p:cNvPr id="28674" name="Picture 2" descr="http://lh5.ggpht.com/_cCjbClYTbnI/R_euSK2Z7yI/AAAAAAAAAwg/yshWKcju-xc/s640/IMG_16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276600"/>
            <a:ext cx="4089400" cy="3067050"/>
          </a:xfrm>
          <a:prstGeom prst="rect">
            <a:avLst/>
          </a:prstGeom>
          <a:noFill/>
        </p:spPr>
      </p:pic>
      <p:pic>
        <p:nvPicPr>
          <p:cNvPr id="28676" name="Picture 4" descr="http://lh5.ggpht.com/_cCjbClYTbnI/R_OvBK2Z4mI/AAAAAAAAAOE/kt73UE74x-w/s512/IMG_24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28600"/>
            <a:ext cx="2628899" cy="3505200"/>
          </a:xfrm>
          <a:prstGeom prst="rect">
            <a:avLst/>
          </a:prstGeom>
          <a:noFill/>
        </p:spPr>
      </p:pic>
      <p:pic>
        <p:nvPicPr>
          <p:cNvPr id="28678" name="Picture 6" descr="http://lh6.ggpht.com/_cCjbClYTbnI/R_OoXa2Z3XI/AAAAAAAAAD8/fWqUsOZJp7c/s640/IMG_21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8862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>
                <a:solidFill>
                  <a:schemeClr val="accent4">
                    <a:lumMod val="75000"/>
                  </a:schemeClr>
                </a:solidFill>
              </a:rPr>
              <a:t>La fin</a:t>
            </a:r>
          </a:p>
          <a:p>
            <a:pPr algn="ctr">
              <a:buNone/>
            </a:pPr>
            <a:r>
              <a:rPr lang="en-US" sz="3600" dirty="0" err="1" smtClean="0"/>
              <a:t>Avez-vous</a:t>
            </a:r>
            <a:endParaRPr lang="en-US" sz="3600" dirty="0" smtClean="0"/>
          </a:p>
          <a:p>
            <a:pPr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des questions?</a:t>
            </a:r>
          </a:p>
          <a:p>
            <a:pPr algn="ctr">
              <a:buNone/>
            </a:pPr>
            <a:endParaRPr lang="en-US" sz="8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endParaRPr lang="en-US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6" name="Picture 2" descr="E:\DSC01343_2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5715000" cy="3512111"/>
          </a:xfrm>
          <a:prstGeom prst="rect">
            <a:avLst/>
          </a:prstGeom>
          <a:noFill/>
        </p:spPr>
      </p:pic>
      <p:pic>
        <p:nvPicPr>
          <p:cNvPr id="26627" name="Picture 3" descr="E:\Thanksgiving 09 in Arkansas\IMG_1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114800"/>
            <a:ext cx="3149920" cy="2362200"/>
          </a:xfrm>
          <a:prstGeom prst="rect">
            <a:avLst/>
          </a:prstGeom>
          <a:noFill/>
        </p:spPr>
      </p:pic>
      <p:pic>
        <p:nvPicPr>
          <p:cNvPr id="26628" name="Picture 4" descr="E:\Thanksgiving 09 in Arkansas\IMG_14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038600"/>
            <a:ext cx="3168973" cy="23764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G:\Teaching materials\C'est moi\P6180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3860155" cy="2895600"/>
          </a:xfrm>
          <a:prstGeom prst="rect">
            <a:avLst/>
          </a:prstGeom>
          <a:noFill/>
        </p:spPr>
      </p:pic>
      <p:pic>
        <p:nvPicPr>
          <p:cNvPr id="1027" name="Picture 3" descr="G:\Teaching materials\C'est moi\P7250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28800"/>
            <a:ext cx="3711575" cy="2784146"/>
          </a:xfrm>
          <a:prstGeom prst="rect">
            <a:avLst/>
          </a:prstGeom>
          <a:noFill/>
        </p:spPr>
      </p:pic>
      <p:pic>
        <p:nvPicPr>
          <p:cNvPr id="1028" name="Picture 4" descr="G:\Teaching materials\C'est moi\Big_Si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657600"/>
            <a:ext cx="3903133" cy="292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 descr="G:\Teaching materials\C'est moi\IMG_6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19401"/>
            <a:ext cx="5385348" cy="4038600"/>
          </a:xfrm>
          <a:prstGeom prst="rect">
            <a:avLst/>
          </a:prstGeom>
          <a:noFill/>
        </p:spPr>
      </p:pic>
      <p:pic>
        <p:nvPicPr>
          <p:cNvPr id="2050" name="Picture 2" descr="G:\Teaching materials\C'est moi\IMG_52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-1"/>
            <a:ext cx="5257800" cy="3510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 descr="http://lh4.ggpht.com/_cCjbClYTbnI/R_O6u62Z6II/AAAAAAAAAdI/4XyCb6JCIrU/s640/IMG_4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3800" cy="3752850"/>
          </a:xfrm>
          <a:prstGeom prst="rect">
            <a:avLst/>
          </a:prstGeom>
          <a:noFill/>
        </p:spPr>
      </p:pic>
      <p:pic>
        <p:nvPicPr>
          <p:cNvPr id="29700" name="Picture 4" descr="http://lh4.ggpht.com/_cCjbClYTbnI/R_O5C62Z5sI/AAAAAAAAAZg/LMxaVTes52s/s640/IMG_3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733800"/>
            <a:ext cx="3556000" cy="2667000"/>
          </a:xfrm>
          <a:prstGeom prst="rect">
            <a:avLst/>
          </a:prstGeom>
          <a:noFill/>
        </p:spPr>
      </p:pic>
      <p:pic>
        <p:nvPicPr>
          <p:cNvPr id="29702" name="Picture 6" descr="http://lh5.ggpht.com/_cCjbClYTbnI/R_O65K2Z6LI/AAAAAAAAAdg/54OCBvtolpk/s640/IMG_48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33800"/>
            <a:ext cx="3606800" cy="2705100"/>
          </a:xfrm>
          <a:prstGeom prst="rect">
            <a:avLst/>
          </a:prstGeom>
          <a:noFill/>
        </p:spPr>
      </p:pic>
      <p:pic>
        <p:nvPicPr>
          <p:cNvPr id="29705" name="Picture 9" descr="http://lh4.ggpht.com/_cCjbClYTbnI/R_O6o62Z6GI/AAAAAAAAAc4/KgEipj9VDTE/s640/IMG_46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8800" y="152400"/>
            <a:ext cx="4775200" cy="3581400"/>
          </a:xfrm>
          <a:prstGeom prst="rect">
            <a:avLst/>
          </a:prstGeom>
          <a:noFill/>
        </p:spPr>
      </p:pic>
      <p:pic>
        <p:nvPicPr>
          <p:cNvPr id="1026" name="Picture 2" descr="E:\Thanksgiving 09 in Arkansas\IMG_21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182" y="3733800"/>
            <a:ext cx="2133818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2" name="Picture 4" descr="http://www.google.com/images?q=tbn:RmBfbJcMSM3HzM::www.free-clipart-pictures.net/free_clipart/book_clipart/book_clipart_3.gif&amp;h=94&amp;w=101&amp;usg=__JtpLf5JIjpXzPkbJswf6-YnsEdw=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724400"/>
            <a:ext cx="1883111" cy="1752600"/>
          </a:xfrm>
          <a:prstGeom prst="rect">
            <a:avLst/>
          </a:prstGeom>
          <a:noFill/>
        </p:spPr>
      </p:pic>
      <p:pic>
        <p:nvPicPr>
          <p:cNvPr id="27656" name="Picture 8" descr="http://t2.gstatic.com/images?q=tbn:h_kqTuVuvL_1ZM:http://img.noiset.com/images/album/the-avett-brothers-emotionalism-cover-4585.jpe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4267200"/>
            <a:ext cx="2362199" cy="2362200"/>
          </a:xfrm>
          <a:prstGeom prst="rect">
            <a:avLst/>
          </a:prstGeom>
          <a:noFill/>
        </p:spPr>
      </p:pic>
      <p:pic>
        <p:nvPicPr>
          <p:cNvPr id="10" name="Picture 9" descr="ski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304800"/>
            <a:ext cx="4165600" cy="3124200"/>
          </a:xfrm>
          <a:prstGeom prst="rect">
            <a:avLst/>
          </a:prstGeom>
        </p:spPr>
      </p:pic>
      <p:pic>
        <p:nvPicPr>
          <p:cNvPr id="27660" name="Picture 12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4191000"/>
            <a:ext cx="2076450" cy="2373086"/>
          </a:xfrm>
          <a:prstGeom prst="rect">
            <a:avLst/>
          </a:prstGeom>
          <a:noFill/>
        </p:spPr>
      </p:pic>
      <p:pic>
        <p:nvPicPr>
          <p:cNvPr id="12" name="Content Placeholder 3" descr="_DSC7282_4226.jpg">
            <a:hlinkClick r:id="rId9"/>
          </p:cNvPr>
          <p:cNvPicPr>
            <a:picLocks noGrp="1" noChangeAspect="1"/>
          </p:cNvPicPr>
          <p:nvPr>
            <p:ph idx="1"/>
          </p:nvPr>
        </p:nvPicPr>
        <p:blipFill>
          <a:blip r:embed="rId10" cstate="print"/>
          <a:stretch>
            <a:fillRect/>
          </a:stretch>
        </p:blipFill>
        <p:spPr>
          <a:xfrm>
            <a:off x="4572000" y="457200"/>
            <a:ext cx="3786447" cy="2514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G:\Teaching materials\C'est moi\P10100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G:\Teaching materials\C'est moi\P1010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0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G:\Teaching materials\C'est moi\PICT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7518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12</Words>
  <Application>Microsoft Office PowerPoint</Application>
  <PresentationFormat>On-screen Show (4:3)</PresentationFormat>
  <Paragraphs>5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C’est Moi !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DCSS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Moi ! </dc:title>
  <dc:creator>Test Apps1</dc:creator>
  <cp:lastModifiedBy>Test Apps1</cp:lastModifiedBy>
  <cp:revision>12</cp:revision>
  <dcterms:created xsi:type="dcterms:W3CDTF">2010-02-01T14:29:10Z</dcterms:created>
  <dcterms:modified xsi:type="dcterms:W3CDTF">2011-01-21T13:52:33Z</dcterms:modified>
</cp:coreProperties>
</file>