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7077075" cy="9051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81C8-E0EB-41EA-89E0-19C4D611273F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71864-A769-4367-95DB-07B3932BF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109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81C8-E0EB-41EA-89E0-19C4D611273F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71864-A769-4367-95DB-07B3932BF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09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81C8-E0EB-41EA-89E0-19C4D611273F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71864-A769-4367-95DB-07B3932BF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200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81C8-E0EB-41EA-89E0-19C4D611273F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71864-A769-4367-95DB-07B3932BF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24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81C8-E0EB-41EA-89E0-19C4D611273F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71864-A769-4367-95DB-07B3932BF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942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81C8-E0EB-41EA-89E0-19C4D611273F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71864-A769-4367-95DB-07B3932BF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69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81C8-E0EB-41EA-89E0-19C4D611273F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71864-A769-4367-95DB-07B3932BF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625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81C8-E0EB-41EA-89E0-19C4D611273F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71864-A769-4367-95DB-07B3932BF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43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81C8-E0EB-41EA-89E0-19C4D611273F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71864-A769-4367-95DB-07B3932BF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0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81C8-E0EB-41EA-89E0-19C4D611273F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71864-A769-4367-95DB-07B3932BF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291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81C8-E0EB-41EA-89E0-19C4D611273F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71864-A769-4367-95DB-07B3932BF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49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281C8-E0EB-41EA-89E0-19C4D611273F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71864-A769-4367-95DB-07B3932BF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895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izziness-and-balance.com/treatment/images/nintendo-wii-balan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07448"/>
            <a:ext cx="5105400" cy="5416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1004455" y="2242705"/>
            <a:ext cx="533400" cy="666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271155" y="2528455"/>
            <a:ext cx="580737" cy="21474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961572" y="1981200"/>
            <a:ext cx="63212" cy="47581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183082" y="1489217"/>
            <a:ext cx="914400" cy="1428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920509" y="1219200"/>
            <a:ext cx="0" cy="60670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971800" y="3657600"/>
            <a:ext cx="1104900" cy="1428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514600" y="4257675"/>
            <a:ext cx="14478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971800" y="5553075"/>
            <a:ext cx="93518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4800600" y="5029200"/>
            <a:ext cx="609600" cy="3810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4800600" y="5728132"/>
            <a:ext cx="1119909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4876800" y="1065354"/>
            <a:ext cx="76200" cy="4572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1089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www.enchantedlearning.com/language/french/label/face/label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637" y="1123632"/>
            <a:ext cx="5800725" cy="46107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3485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DCBE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Benjamin Riekhof</dc:creator>
  <cp:lastModifiedBy>Benjamin Riekhof</cp:lastModifiedBy>
  <cp:revision>2</cp:revision>
  <cp:lastPrinted>2012-09-24T19:50:13Z</cp:lastPrinted>
  <dcterms:created xsi:type="dcterms:W3CDTF">2012-09-24T17:34:21Z</dcterms:created>
  <dcterms:modified xsi:type="dcterms:W3CDTF">2012-09-24T19:58:02Z</dcterms:modified>
</cp:coreProperties>
</file>